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292" r:id="rId28"/>
  </p:sldIdLst>
  <p:sldSz cx="9144000" cy="6858000" type="letter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8FD350-5731-47C0-A529-C37C4315F834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27238D-AEDF-42E7-9A16-76524DBD1F09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n-U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539C60-FFC7-4E62-B467-5C85D289FDC7}" type="slidenum">
              <a:rPr lang="es-MX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s-MX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30E0A3-A775-4DA7-9153-E83C167C9A98}" type="slidenum">
              <a:rPr lang="es-ES" altLang="es-PA" smtClean="0"/>
              <a:pPr/>
              <a:t>10</a:t>
            </a:fld>
            <a:endParaRPr lang="es-ES" altLang="es-PA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273036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458C8D-5CC7-420A-BFDE-7B42FEACD707}" type="slidenum">
              <a:rPr lang="es-ES" altLang="es-PA" smtClean="0"/>
              <a:pPr/>
              <a:t>11</a:t>
            </a:fld>
            <a:endParaRPr lang="es-ES" altLang="es-PA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358221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B659AA-0008-4D63-9531-A687DF720242}" type="slidenum">
              <a:rPr lang="es-ES" altLang="es-PA" smtClean="0"/>
              <a:pPr/>
              <a:t>12</a:t>
            </a:fld>
            <a:endParaRPr lang="es-ES" altLang="es-PA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2913677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AFF047-870E-4E5D-896A-8577E5B482B7}" type="slidenum">
              <a:rPr lang="es-ES" altLang="es-PA" smtClean="0"/>
              <a:pPr/>
              <a:t>13</a:t>
            </a:fld>
            <a:endParaRPr lang="es-ES" altLang="es-PA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227402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039CA4-BE9D-44C5-9AEF-00DA682E48E0}" type="slidenum">
              <a:rPr lang="es-ES" altLang="es-PA" smtClean="0"/>
              <a:pPr/>
              <a:t>14</a:t>
            </a:fld>
            <a:endParaRPr lang="es-ES" altLang="es-PA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1069214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F3C88C-7ED0-469F-832F-A1301BA05121}" type="slidenum">
              <a:rPr lang="es-ES" altLang="es-PA" smtClean="0"/>
              <a:pPr/>
              <a:t>15</a:t>
            </a:fld>
            <a:endParaRPr lang="es-ES" altLang="es-PA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3036760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C69434-2B22-4DFD-BB74-E1822C2F5A56}" type="slidenum">
              <a:rPr lang="es-ES" altLang="es-PA" smtClean="0"/>
              <a:pPr/>
              <a:t>16</a:t>
            </a:fld>
            <a:endParaRPr lang="es-ES" altLang="es-PA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3385836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4F0141-5125-4ABD-9909-93D42717A847}" type="slidenum">
              <a:rPr lang="es-ES" altLang="es-PA" smtClean="0"/>
              <a:pPr/>
              <a:t>17</a:t>
            </a:fld>
            <a:endParaRPr lang="es-ES" altLang="es-PA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3481901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F1089D-D5A5-49A0-897E-E61C31257BB5}" type="slidenum">
              <a:rPr lang="es-ES" altLang="es-PA" smtClean="0"/>
              <a:pPr/>
              <a:t>18</a:t>
            </a:fld>
            <a:endParaRPr lang="es-ES" altLang="es-PA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1812370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545AA3-5440-44D7-B5E0-446011A7B7E4}" type="slidenum">
              <a:rPr lang="es-ES" altLang="es-PA" smtClean="0"/>
              <a:pPr/>
              <a:t>19</a:t>
            </a:fld>
            <a:endParaRPr lang="es-ES" altLang="es-PA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18833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09B099-4524-4ABB-832A-CD87F1EE2378}" type="slidenum">
              <a:rPr lang="es-ES" altLang="es-PA" smtClean="0"/>
              <a:pPr/>
              <a:t>2</a:t>
            </a:fld>
            <a:endParaRPr lang="es-ES" altLang="es-PA" smtClean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3713863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ERS 5000 </a:t>
            </a:r>
            <a:r>
              <a:rPr lang="en-US" altLang="en-US" smtClean="0"/>
              <a:t>TECHSIM  Ship Models: </a:t>
            </a:r>
          </a:p>
          <a:p>
            <a:endParaRPr lang="en-US" altLang="en-US" b="1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en-US" b="1" smtClean="0">
                <a:solidFill>
                  <a:schemeClr val="bg1"/>
                </a:solidFill>
                <a:latin typeface="Calibri" panose="020F0502020204030204" pitchFamily="34" charset="0"/>
              </a:rPr>
              <a:t>- ANZAC Frigate Ship </a:t>
            </a:r>
            <a:r>
              <a:rPr lang="en-US" altLang="en-US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de-DE" altLang="en-US" smtClean="0">
                <a:solidFill>
                  <a:schemeClr val="bg1"/>
                </a:solidFill>
                <a:latin typeface="Calibri" panose="020F0502020204030204" pitchFamily="34" charset="0"/>
              </a:rPr>
              <a:t>2 x Diesel Engine MTU 12V1163 TB83)</a:t>
            </a:r>
          </a:p>
          <a:p>
            <a:r>
              <a:rPr lang="en-US" altLang="en-US" b="1" smtClean="0">
                <a:solidFill>
                  <a:schemeClr val="bg1"/>
                </a:solidFill>
              </a:rPr>
              <a:t>- Offshore Patrol Vessel (</a:t>
            </a:r>
            <a:r>
              <a:rPr lang="de-DE" altLang="en-US" smtClean="0">
                <a:solidFill>
                  <a:schemeClr val="bg1"/>
                </a:solidFill>
              </a:rPr>
              <a:t>2 x MAN B&amp;W Diesel 12RK280, MAN 12V 28/33D)</a:t>
            </a:r>
            <a:endParaRPr lang="en-US" altLang="en-US" smtClean="0">
              <a:solidFill>
                <a:schemeClr val="bg1"/>
              </a:solidFill>
            </a:endParaRPr>
          </a:p>
          <a:p>
            <a:r>
              <a:rPr lang="en-US" altLang="en-US" b="1" smtClean="0">
                <a:solidFill>
                  <a:schemeClr val="bg1"/>
                </a:solidFill>
              </a:rPr>
              <a:t>- Product Tanker  </a:t>
            </a:r>
            <a:r>
              <a:rPr lang="en-US" altLang="en-US" smtClean="0">
                <a:solidFill>
                  <a:schemeClr val="bg1"/>
                </a:solidFill>
              </a:rPr>
              <a:t>(MAN B&amp;W 6S50MC-C Diesel Engine) </a:t>
            </a:r>
          </a:p>
          <a:p>
            <a:r>
              <a:rPr lang="en-US" altLang="en-US" b="1" smtClean="0">
                <a:solidFill>
                  <a:schemeClr val="bg1"/>
                </a:solidFill>
              </a:rPr>
              <a:t>- AZIPOD Diesel-Electric Cruise Ship </a:t>
            </a:r>
            <a:r>
              <a:rPr lang="en-US" altLang="en-US" smtClean="0">
                <a:solidFill>
                  <a:schemeClr val="bg1"/>
                </a:solidFill>
              </a:rPr>
              <a:t>(2 x ABB AZIPOD 17.6 MW)</a:t>
            </a:r>
            <a:endParaRPr lang="en-US" altLang="en-US" b="1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b="1" smtClean="0">
                <a:solidFill>
                  <a:schemeClr val="bg1"/>
                </a:solidFill>
              </a:rPr>
              <a:t>- Ro-Pax Ferry </a:t>
            </a:r>
            <a:r>
              <a:rPr lang="en-GB" altLang="en-US" smtClean="0">
                <a:solidFill>
                  <a:schemeClr val="bg1"/>
                </a:solidFill>
              </a:rPr>
              <a:t>(MAN B&amp;W 8L32/40)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chemeClr val="bg1"/>
                </a:solidFill>
                <a:latin typeface="Calibri" panose="020F0502020204030204" pitchFamily="34" charset="0"/>
              </a:rPr>
              <a:t>- Tanker LCC  - AFRAMAX (</a:t>
            </a:r>
            <a:r>
              <a:rPr lang="en-US" altLang="en-US" smtClean="0">
                <a:solidFill>
                  <a:schemeClr val="bg1"/>
                </a:solidFill>
                <a:latin typeface="Calibri" panose="020F0502020204030204" pitchFamily="34" charset="0"/>
              </a:rPr>
              <a:t>MAN B&amp;W 6S60MC-C) </a:t>
            </a:r>
          </a:p>
          <a:p>
            <a:endParaRPr lang="en-US" altLang="en-US" b="1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27F4A8-250C-40BB-9F43-E39E957B723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6814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0EA48D-FCE3-4ACE-ADD7-BBB10CC2B0E6}" type="slidenum">
              <a:rPr lang="es-ES" altLang="es-PA" smtClean="0"/>
              <a:pPr/>
              <a:t>24</a:t>
            </a:fld>
            <a:endParaRPr lang="es-ES" altLang="es-PA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1989152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n-U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E11EEE-9447-43E6-B028-C559414423B5}" type="slidenum">
              <a:rPr lang="es-MX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s-MX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E355BE-6EAA-43C4-B2D7-C29E7B260375}" type="slidenum">
              <a:rPr lang="es-ES" altLang="es-PA" smtClean="0"/>
              <a:pPr/>
              <a:t>3</a:t>
            </a:fld>
            <a:endParaRPr lang="es-ES" altLang="es-PA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39691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5E2170-A824-4F95-9B44-80AF6875CBF2}" type="slidenum">
              <a:rPr lang="es-ES" altLang="es-PA" smtClean="0"/>
              <a:pPr/>
              <a:t>4</a:t>
            </a:fld>
            <a:endParaRPr lang="es-ES" altLang="es-PA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142114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47EA4E-9504-4F36-94AB-E54EB92E7249}" type="slidenum">
              <a:rPr lang="es-ES" altLang="es-PA" smtClean="0"/>
              <a:pPr/>
              <a:t>5</a:t>
            </a:fld>
            <a:endParaRPr lang="es-ES" altLang="es-PA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311450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9A6E8C-4554-410B-A53E-B2A9E1AF4F78}" type="slidenum">
              <a:rPr lang="es-ES" altLang="es-PA" smtClean="0"/>
              <a:pPr/>
              <a:t>6</a:t>
            </a:fld>
            <a:endParaRPr lang="es-ES" altLang="es-PA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266744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D514B5-23AD-476E-B21E-D460A2781670}" type="slidenum">
              <a:rPr lang="es-ES" altLang="es-PA" smtClean="0"/>
              <a:pPr/>
              <a:t>7</a:t>
            </a:fld>
            <a:endParaRPr lang="es-ES" altLang="es-PA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69549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E59273-CBEB-4E37-9C65-EB00FB84AE7F}" type="slidenum">
              <a:rPr lang="es-ES" altLang="es-PA" smtClean="0"/>
              <a:pPr/>
              <a:t>8</a:t>
            </a:fld>
            <a:endParaRPr lang="es-ES" altLang="es-PA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412416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9BB726-6956-4680-BDB2-E23D0E35F0BE}" type="slidenum">
              <a:rPr lang="es-ES" altLang="es-PA" smtClean="0"/>
              <a:pPr/>
              <a:t>9</a:t>
            </a:fld>
            <a:endParaRPr lang="es-ES" altLang="es-PA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s-PA" smtClean="0"/>
          </a:p>
        </p:txBody>
      </p:sp>
    </p:spTree>
    <p:extLst>
      <p:ext uri="{BB962C8B-B14F-4D97-AF65-F5344CB8AC3E}">
        <p14:creationId xmlns:p14="http://schemas.microsoft.com/office/powerpoint/2010/main" val="74558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E8BF-46ED-4309-A55E-C90B11E7164B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5D03E-3FBB-40E8-92F1-5B32F09209D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7425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D051-351E-4436-8FAE-B8A9A72437AC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EE0DA-6845-4C22-8E72-1295CD378C0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41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FB33-4E2B-47B5-9997-B6700E3B6750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3C92-FAC7-4D4F-B05D-079A4108C9C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347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tatarenko\Desktop\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27"/>
          <p:cNvGrpSpPr>
            <a:grpSpLocks noChangeAspect="1"/>
          </p:cNvGrpSpPr>
          <p:nvPr userDrawn="1"/>
        </p:nvGrpSpPr>
        <p:grpSpPr bwMode="auto">
          <a:xfrm>
            <a:off x="-20638" y="-93663"/>
            <a:ext cx="9180513" cy="1173163"/>
            <a:chOff x="-32380" y="1343914"/>
            <a:chExt cx="9057034" cy="1157694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-32380" y="2017138"/>
              <a:ext cx="9057034" cy="375936"/>
            </a:xfrm>
            <a:custGeom>
              <a:avLst/>
              <a:gdLst>
                <a:gd name="T0" fmla="*/ 2147483646 w 5758"/>
                <a:gd name="T1" fmla="*/ 252366309 h 239"/>
                <a:gd name="T2" fmla="*/ 2147483646 w 5758"/>
                <a:gd name="T3" fmla="*/ 252366309 h 239"/>
                <a:gd name="T4" fmla="*/ 2147483646 w 5758"/>
                <a:gd name="T5" fmla="*/ 210305519 h 239"/>
                <a:gd name="T6" fmla="*/ 2147483646 w 5758"/>
                <a:gd name="T7" fmla="*/ 170718987 h 239"/>
                <a:gd name="T8" fmla="*/ 2147483646 w 5758"/>
                <a:gd name="T9" fmla="*/ 133606711 h 239"/>
                <a:gd name="T10" fmla="*/ 2147483646 w 5758"/>
                <a:gd name="T11" fmla="*/ 98967118 h 239"/>
                <a:gd name="T12" fmla="*/ 2147483646 w 5758"/>
                <a:gd name="T13" fmla="*/ 69277612 h 239"/>
                <a:gd name="T14" fmla="*/ 2147483646 w 5758"/>
                <a:gd name="T15" fmla="*/ 42060789 h 239"/>
                <a:gd name="T16" fmla="*/ 2147483646 w 5758"/>
                <a:gd name="T17" fmla="*/ 27215250 h 239"/>
                <a:gd name="T18" fmla="*/ 2147483646 w 5758"/>
                <a:gd name="T19" fmla="*/ 9897026 h 239"/>
                <a:gd name="T20" fmla="*/ 2147483646 w 5758"/>
                <a:gd name="T21" fmla="*/ 0 h 239"/>
                <a:gd name="T22" fmla="*/ 2147483646 w 5758"/>
                <a:gd name="T23" fmla="*/ 0 h 239"/>
                <a:gd name="T24" fmla="*/ 2147483646 w 5758"/>
                <a:gd name="T25" fmla="*/ 4948513 h 239"/>
                <a:gd name="T26" fmla="*/ 2147483646 w 5758"/>
                <a:gd name="T27" fmla="*/ 17319796 h 239"/>
                <a:gd name="T28" fmla="*/ 2147483646 w 5758"/>
                <a:gd name="T29" fmla="*/ 39586533 h 239"/>
                <a:gd name="T30" fmla="*/ 2147483646 w 5758"/>
                <a:gd name="T31" fmla="*/ 71751869 h 239"/>
                <a:gd name="T32" fmla="*/ 2147483646 w 5758"/>
                <a:gd name="T33" fmla="*/ 111338401 h 239"/>
                <a:gd name="T34" fmla="*/ 2147483646 w 5758"/>
                <a:gd name="T35" fmla="*/ 163296217 h 239"/>
                <a:gd name="T36" fmla="*/ 2147483646 w 5758"/>
                <a:gd name="T37" fmla="*/ 163296217 h 239"/>
                <a:gd name="T38" fmla="*/ 2147483646 w 5758"/>
                <a:gd name="T39" fmla="*/ 252366309 h 239"/>
                <a:gd name="T40" fmla="*/ 2147483646 w 5758"/>
                <a:gd name="T41" fmla="*/ 329066690 h 239"/>
                <a:gd name="T42" fmla="*/ 2147483646 w 5758"/>
                <a:gd name="T43" fmla="*/ 395870046 h 239"/>
                <a:gd name="T44" fmla="*/ 2147483646 w 5758"/>
                <a:gd name="T45" fmla="*/ 455250631 h 239"/>
                <a:gd name="T46" fmla="*/ 2147483646 w 5758"/>
                <a:gd name="T47" fmla="*/ 507208447 h 239"/>
                <a:gd name="T48" fmla="*/ 2147483646 w 5758"/>
                <a:gd name="T49" fmla="*/ 546794980 h 239"/>
                <a:gd name="T50" fmla="*/ 2147483646 w 5758"/>
                <a:gd name="T51" fmla="*/ 571535973 h 239"/>
                <a:gd name="T52" fmla="*/ 2147483646 w 5758"/>
                <a:gd name="T53" fmla="*/ 583907256 h 239"/>
                <a:gd name="T54" fmla="*/ 2147483646 w 5758"/>
                <a:gd name="T55" fmla="*/ 588855769 h 239"/>
                <a:gd name="T56" fmla="*/ 2147483646 w 5758"/>
                <a:gd name="T57" fmla="*/ 591330026 h 239"/>
                <a:gd name="T58" fmla="*/ 2147483646 w 5758"/>
                <a:gd name="T59" fmla="*/ 591330026 h 239"/>
                <a:gd name="T60" fmla="*/ 2147483646 w 5758"/>
                <a:gd name="T61" fmla="*/ 591330026 h 239"/>
                <a:gd name="T62" fmla="*/ 2147483646 w 5758"/>
                <a:gd name="T63" fmla="*/ 588855769 h 239"/>
                <a:gd name="T64" fmla="*/ 2147483646 w 5758"/>
                <a:gd name="T65" fmla="*/ 578958742 h 239"/>
                <a:gd name="T66" fmla="*/ 2095618037 w 5758"/>
                <a:gd name="T67" fmla="*/ 566587459 h 239"/>
                <a:gd name="T68" fmla="*/ 1850675444 w 5758"/>
                <a:gd name="T69" fmla="*/ 549269236 h 239"/>
                <a:gd name="T70" fmla="*/ 1610681346 w 5758"/>
                <a:gd name="T71" fmla="*/ 531949440 h 239"/>
                <a:gd name="T72" fmla="*/ 1380584235 w 5758"/>
                <a:gd name="T73" fmla="*/ 512155387 h 239"/>
                <a:gd name="T74" fmla="*/ 1160384113 w 5758"/>
                <a:gd name="T75" fmla="*/ 484940138 h 239"/>
                <a:gd name="T76" fmla="*/ 942656665 w 5758"/>
                <a:gd name="T77" fmla="*/ 460197571 h 239"/>
                <a:gd name="T78" fmla="*/ 737300452 w 5758"/>
                <a:gd name="T79" fmla="*/ 425559552 h 239"/>
                <a:gd name="T80" fmla="*/ 536894306 w 5758"/>
                <a:gd name="T81" fmla="*/ 393395789 h 239"/>
                <a:gd name="T82" fmla="*/ 348857823 w 5758"/>
                <a:gd name="T83" fmla="*/ 353807683 h 239"/>
                <a:gd name="T84" fmla="*/ 170716754 w 5758"/>
                <a:gd name="T85" fmla="*/ 311746894 h 239"/>
                <a:gd name="T86" fmla="*/ 0 w 5758"/>
                <a:gd name="T87" fmla="*/ 264737592 h 2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58" h="239">
                  <a:moveTo>
                    <a:pt x="5758" y="102"/>
                  </a:moveTo>
                  <a:lnTo>
                    <a:pt x="5758" y="102"/>
                  </a:lnTo>
                  <a:lnTo>
                    <a:pt x="5670" y="85"/>
                  </a:lnTo>
                  <a:lnTo>
                    <a:pt x="5576" y="69"/>
                  </a:lnTo>
                  <a:lnTo>
                    <a:pt x="5474" y="54"/>
                  </a:lnTo>
                  <a:lnTo>
                    <a:pt x="5366" y="40"/>
                  </a:lnTo>
                  <a:lnTo>
                    <a:pt x="5250" y="28"/>
                  </a:lnTo>
                  <a:lnTo>
                    <a:pt x="5128" y="17"/>
                  </a:lnTo>
                  <a:lnTo>
                    <a:pt x="5000" y="11"/>
                  </a:lnTo>
                  <a:lnTo>
                    <a:pt x="4866" y="4"/>
                  </a:lnTo>
                  <a:lnTo>
                    <a:pt x="4727" y="0"/>
                  </a:lnTo>
                  <a:lnTo>
                    <a:pt x="4582" y="0"/>
                  </a:lnTo>
                  <a:lnTo>
                    <a:pt x="4432" y="2"/>
                  </a:lnTo>
                  <a:lnTo>
                    <a:pt x="4277" y="7"/>
                  </a:lnTo>
                  <a:lnTo>
                    <a:pt x="4117" y="16"/>
                  </a:lnTo>
                  <a:lnTo>
                    <a:pt x="3953" y="29"/>
                  </a:lnTo>
                  <a:lnTo>
                    <a:pt x="3784" y="45"/>
                  </a:lnTo>
                  <a:lnTo>
                    <a:pt x="3612" y="66"/>
                  </a:lnTo>
                  <a:lnTo>
                    <a:pt x="3330" y="102"/>
                  </a:lnTo>
                  <a:lnTo>
                    <a:pt x="3051" y="133"/>
                  </a:lnTo>
                  <a:lnTo>
                    <a:pt x="2777" y="160"/>
                  </a:lnTo>
                  <a:lnTo>
                    <a:pt x="2508" y="184"/>
                  </a:lnTo>
                  <a:lnTo>
                    <a:pt x="2246" y="205"/>
                  </a:lnTo>
                  <a:lnTo>
                    <a:pt x="1989" y="221"/>
                  </a:lnTo>
                  <a:lnTo>
                    <a:pt x="1743" y="231"/>
                  </a:lnTo>
                  <a:lnTo>
                    <a:pt x="1623" y="236"/>
                  </a:lnTo>
                  <a:lnTo>
                    <a:pt x="1504" y="238"/>
                  </a:lnTo>
                  <a:lnTo>
                    <a:pt x="1388" y="239"/>
                  </a:lnTo>
                  <a:lnTo>
                    <a:pt x="1275" y="239"/>
                  </a:lnTo>
                  <a:lnTo>
                    <a:pt x="1164" y="239"/>
                  </a:lnTo>
                  <a:lnTo>
                    <a:pt x="1056" y="238"/>
                  </a:lnTo>
                  <a:lnTo>
                    <a:pt x="951" y="234"/>
                  </a:lnTo>
                  <a:lnTo>
                    <a:pt x="847" y="229"/>
                  </a:lnTo>
                  <a:lnTo>
                    <a:pt x="748" y="222"/>
                  </a:lnTo>
                  <a:lnTo>
                    <a:pt x="651" y="215"/>
                  </a:lnTo>
                  <a:lnTo>
                    <a:pt x="558" y="207"/>
                  </a:lnTo>
                  <a:lnTo>
                    <a:pt x="469" y="196"/>
                  </a:lnTo>
                  <a:lnTo>
                    <a:pt x="381" y="186"/>
                  </a:lnTo>
                  <a:lnTo>
                    <a:pt x="298" y="172"/>
                  </a:lnTo>
                  <a:lnTo>
                    <a:pt x="217" y="159"/>
                  </a:lnTo>
                  <a:lnTo>
                    <a:pt x="141" y="143"/>
                  </a:lnTo>
                  <a:lnTo>
                    <a:pt x="69" y="126"/>
                  </a:lnTo>
                  <a:lnTo>
                    <a:pt x="0" y="107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3432824" y="1345487"/>
              <a:ext cx="3333077" cy="62918"/>
            </a:xfrm>
            <a:custGeom>
              <a:avLst/>
              <a:gdLst>
                <a:gd name="T0" fmla="*/ 0 w 2119"/>
                <a:gd name="T1" fmla="*/ 0 h 40"/>
                <a:gd name="T2" fmla="*/ 0 w 2119"/>
                <a:gd name="T3" fmla="*/ 0 h 40"/>
                <a:gd name="T4" fmla="*/ 707611146 w 2119"/>
                <a:gd name="T5" fmla="*/ 39586433 h 40"/>
                <a:gd name="T6" fmla="*/ 1405326876 w 2119"/>
                <a:gd name="T7" fmla="*/ 64328936 h 40"/>
                <a:gd name="T8" fmla="*/ 2088195548 w 2119"/>
                <a:gd name="T9" fmla="*/ 86595616 h 40"/>
                <a:gd name="T10" fmla="*/ 2147483646 w 2119"/>
                <a:gd name="T11" fmla="*/ 94018367 h 40"/>
                <a:gd name="T12" fmla="*/ 2147483646 w 2119"/>
                <a:gd name="T13" fmla="*/ 94018367 h 40"/>
                <a:gd name="T14" fmla="*/ 2147483646 w 2119"/>
                <a:gd name="T15" fmla="*/ 98966868 h 40"/>
                <a:gd name="T16" fmla="*/ 2147483646 w 2119"/>
                <a:gd name="T17" fmla="*/ 94018367 h 40"/>
                <a:gd name="T18" fmla="*/ 2147483646 w 2119"/>
                <a:gd name="T19" fmla="*/ 91544117 h 40"/>
                <a:gd name="T20" fmla="*/ 2147483646 w 2119"/>
                <a:gd name="T21" fmla="*/ 81647116 h 40"/>
                <a:gd name="T22" fmla="*/ 2147483646 w 2119"/>
                <a:gd name="T23" fmla="*/ 69277437 h 40"/>
                <a:gd name="T24" fmla="*/ 2147483646 w 2119"/>
                <a:gd name="T25" fmla="*/ 51957684 h 40"/>
                <a:gd name="T26" fmla="*/ 2147483646 w 2119"/>
                <a:gd name="T27" fmla="*/ 29689431 h 40"/>
                <a:gd name="T28" fmla="*/ 2147483646 w 2119"/>
                <a:gd name="T29" fmla="*/ 494850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19" h="40">
                  <a:moveTo>
                    <a:pt x="0" y="0"/>
                  </a:moveTo>
                  <a:lnTo>
                    <a:pt x="0" y="0"/>
                  </a:lnTo>
                  <a:lnTo>
                    <a:pt x="286" y="16"/>
                  </a:lnTo>
                  <a:lnTo>
                    <a:pt x="568" y="26"/>
                  </a:lnTo>
                  <a:lnTo>
                    <a:pt x="844" y="35"/>
                  </a:lnTo>
                  <a:lnTo>
                    <a:pt x="982" y="38"/>
                  </a:lnTo>
                  <a:lnTo>
                    <a:pt x="1116" y="38"/>
                  </a:lnTo>
                  <a:lnTo>
                    <a:pt x="1249" y="40"/>
                  </a:lnTo>
                  <a:lnTo>
                    <a:pt x="1380" y="38"/>
                  </a:lnTo>
                  <a:lnTo>
                    <a:pt x="1509" y="37"/>
                  </a:lnTo>
                  <a:lnTo>
                    <a:pt x="1635" y="33"/>
                  </a:lnTo>
                  <a:lnTo>
                    <a:pt x="1760" y="28"/>
                  </a:lnTo>
                  <a:lnTo>
                    <a:pt x="1883" y="21"/>
                  </a:lnTo>
                  <a:lnTo>
                    <a:pt x="2002" y="12"/>
                  </a:lnTo>
                  <a:lnTo>
                    <a:pt x="2119" y="2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2408835" y="1343914"/>
              <a:ext cx="4665364" cy="113253"/>
            </a:xfrm>
            <a:custGeom>
              <a:avLst/>
              <a:gdLst>
                <a:gd name="T0" fmla="*/ 0 w 2966"/>
                <a:gd name="T1" fmla="*/ 0 h 72"/>
                <a:gd name="T2" fmla="*/ 0 w 2966"/>
                <a:gd name="T3" fmla="*/ 0 h 72"/>
                <a:gd name="T4" fmla="*/ 997088641 w 2966"/>
                <a:gd name="T5" fmla="*/ 64329277 h 72"/>
                <a:gd name="T6" fmla="*/ 1491922377 w 2966"/>
                <a:gd name="T7" fmla="*/ 94018866 h 72"/>
                <a:gd name="T8" fmla="*/ 1986754540 w 2966"/>
                <a:gd name="T9" fmla="*/ 113812973 h 72"/>
                <a:gd name="T10" fmla="*/ 2147483646 w 2966"/>
                <a:gd name="T11" fmla="*/ 136081344 h 72"/>
                <a:gd name="T12" fmla="*/ 2147483646 w 2966"/>
                <a:gd name="T13" fmla="*/ 155873879 h 72"/>
                <a:gd name="T14" fmla="*/ 2147483646 w 2966"/>
                <a:gd name="T15" fmla="*/ 170719460 h 72"/>
                <a:gd name="T16" fmla="*/ 2147483646 w 2966"/>
                <a:gd name="T17" fmla="*/ 173193723 h 72"/>
                <a:gd name="T18" fmla="*/ 2147483646 w 2966"/>
                <a:gd name="T19" fmla="*/ 178142250 h 72"/>
                <a:gd name="T20" fmla="*/ 2147483646 w 2966"/>
                <a:gd name="T21" fmla="*/ 173193723 h 72"/>
                <a:gd name="T22" fmla="*/ 2147483646 w 2966"/>
                <a:gd name="T23" fmla="*/ 165770933 h 72"/>
                <a:gd name="T24" fmla="*/ 2147483646 w 2966"/>
                <a:gd name="T25" fmla="*/ 148452662 h 72"/>
                <a:gd name="T26" fmla="*/ 2147483646 w 2966"/>
                <a:gd name="T27" fmla="*/ 126184290 h 72"/>
                <a:gd name="T28" fmla="*/ 2147483646 w 2966"/>
                <a:gd name="T29" fmla="*/ 94018866 h 72"/>
                <a:gd name="T30" fmla="*/ 2147483646 w 2966"/>
                <a:gd name="T31" fmla="*/ 54432223 h 72"/>
                <a:gd name="T32" fmla="*/ 2147483646 w 2966"/>
                <a:gd name="T33" fmla="*/ 29691162 h 72"/>
                <a:gd name="T34" fmla="*/ 2147483646 w 2966"/>
                <a:gd name="T35" fmla="*/ 2474263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66" h="72">
                  <a:moveTo>
                    <a:pt x="0" y="0"/>
                  </a:moveTo>
                  <a:lnTo>
                    <a:pt x="0" y="0"/>
                  </a:lnTo>
                  <a:lnTo>
                    <a:pt x="403" y="26"/>
                  </a:lnTo>
                  <a:lnTo>
                    <a:pt x="603" y="38"/>
                  </a:lnTo>
                  <a:lnTo>
                    <a:pt x="803" y="46"/>
                  </a:lnTo>
                  <a:lnTo>
                    <a:pt x="999" y="55"/>
                  </a:lnTo>
                  <a:lnTo>
                    <a:pt x="1194" y="63"/>
                  </a:lnTo>
                  <a:lnTo>
                    <a:pt x="1387" y="69"/>
                  </a:lnTo>
                  <a:lnTo>
                    <a:pt x="1578" y="70"/>
                  </a:lnTo>
                  <a:lnTo>
                    <a:pt x="1764" y="72"/>
                  </a:lnTo>
                  <a:lnTo>
                    <a:pt x="1948" y="70"/>
                  </a:lnTo>
                  <a:lnTo>
                    <a:pt x="2129" y="67"/>
                  </a:lnTo>
                  <a:lnTo>
                    <a:pt x="2305" y="60"/>
                  </a:lnTo>
                  <a:lnTo>
                    <a:pt x="2477" y="51"/>
                  </a:lnTo>
                  <a:lnTo>
                    <a:pt x="2646" y="38"/>
                  </a:lnTo>
                  <a:lnTo>
                    <a:pt x="2808" y="22"/>
                  </a:lnTo>
                  <a:lnTo>
                    <a:pt x="2889" y="12"/>
                  </a:lnTo>
                  <a:lnTo>
                    <a:pt x="2966" y="1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1538995" y="1345487"/>
              <a:ext cx="5725530" cy="163587"/>
            </a:xfrm>
            <a:custGeom>
              <a:avLst/>
              <a:gdLst>
                <a:gd name="T0" fmla="*/ 0 w 3640"/>
                <a:gd name="T1" fmla="*/ 0 h 104"/>
                <a:gd name="T2" fmla="*/ 0 w 3640"/>
                <a:gd name="T3" fmla="*/ 0 h 104"/>
                <a:gd name="T4" fmla="*/ 1209865834 w 3640"/>
                <a:gd name="T5" fmla="*/ 86595722 h 104"/>
                <a:gd name="T6" fmla="*/ 1816037447 w 3640"/>
                <a:gd name="T7" fmla="*/ 123709523 h 104"/>
                <a:gd name="T8" fmla="*/ 2147483646 w 3640"/>
                <a:gd name="T9" fmla="*/ 158347497 h 104"/>
                <a:gd name="T10" fmla="*/ 2147483646 w 3640"/>
                <a:gd name="T11" fmla="*/ 188036965 h 104"/>
                <a:gd name="T12" fmla="*/ 2147483646 w 3640"/>
                <a:gd name="T13" fmla="*/ 217728005 h 104"/>
                <a:gd name="T14" fmla="*/ 2147483646 w 3640"/>
                <a:gd name="T15" fmla="*/ 235046206 h 104"/>
                <a:gd name="T16" fmla="*/ 2147483646 w 3640"/>
                <a:gd name="T17" fmla="*/ 247417473 h 104"/>
                <a:gd name="T18" fmla="*/ 2147483646 w 3640"/>
                <a:gd name="T19" fmla="*/ 257314486 h 104"/>
                <a:gd name="T20" fmla="*/ 2147483646 w 3640"/>
                <a:gd name="T21" fmla="*/ 252365979 h 104"/>
                <a:gd name="T22" fmla="*/ 2147483646 w 3640"/>
                <a:gd name="T23" fmla="*/ 247417473 h 104"/>
                <a:gd name="T24" fmla="*/ 2147483646 w 3640"/>
                <a:gd name="T25" fmla="*/ 239994713 h 104"/>
                <a:gd name="T26" fmla="*/ 2147483646 w 3640"/>
                <a:gd name="T27" fmla="*/ 227625019 h 104"/>
                <a:gd name="T28" fmla="*/ 2147483646 w 3640"/>
                <a:gd name="T29" fmla="*/ 212779498 h 104"/>
                <a:gd name="T30" fmla="*/ 2147483646 w 3640"/>
                <a:gd name="T31" fmla="*/ 200408232 h 104"/>
                <a:gd name="T32" fmla="*/ 2147483646 w 3640"/>
                <a:gd name="T33" fmla="*/ 180614205 h 104"/>
                <a:gd name="T34" fmla="*/ 2147483646 w 3640"/>
                <a:gd name="T35" fmla="*/ 158347497 h 104"/>
                <a:gd name="T36" fmla="*/ 2147483646 w 3640"/>
                <a:gd name="T37" fmla="*/ 133604963 h 104"/>
                <a:gd name="T38" fmla="*/ 2147483646 w 3640"/>
                <a:gd name="T39" fmla="*/ 106389749 h 104"/>
                <a:gd name="T40" fmla="*/ 2147483646 w 3640"/>
                <a:gd name="T41" fmla="*/ 74226028 h 104"/>
                <a:gd name="T42" fmla="*/ 2147483646 w 3640"/>
                <a:gd name="T43" fmla="*/ 39586481 h 104"/>
                <a:gd name="T44" fmla="*/ 2147483646 w 3640"/>
                <a:gd name="T45" fmla="*/ 0 h 1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40" h="104">
                  <a:moveTo>
                    <a:pt x="0" y="0"/>
                  </a:moveTo>
                  <a:lnTo>
                    <a:pt x="0" y="0"/>
                  </a:lnTo>
                  <a:lnTo>
                    <a:pt x="489" y="35"/>
                  </a:lnTo>
                  <a:lnTo>
                    <a:pt x="734" y="50"/>
                  </a:lnTo>
                  <a:lnTo>
                    <a:pt x="978" y="64"/>
                  </a:lnTo>
                  <a:lnTo>
                    <a:pt x="1221" y="76"/>
                  </a:lnTo>
                  <a:lnTo>
                    <a:pt x="1462" y="88"/>
                  </a:lnTo>
                  <a:lnTo>
                    <a:pt x="1700" y="95"/>
                  </a:lnTo>
                  <a:lnTo>
                    <a:pt x="1936" y="100"/>
                  </a:lnTo>
                  <a:lnTo>
                    <a:pt x="2167" y="104"/>
                  </a:lnTo>
                  <a:lnTo>
                    <a:pt x="2394" y="102"/>
                  </a:lnTo>
                  <a:lnTo>
                    <a:pt x="2506" y="100"/>
                  </a:lnTo>
                  <a:lnTo>
                    <a:pt x="2618" y="97"/>
                  </a:lnTo>
                  <a:lnTo>
                    <a:pt x="2727" y="92"/>
                  </a:lnTo>
                  <a:lnTo>
                    <a:pt x="2835" y="86"/>
                  </a:lnTo>
                  <a:lnTo>
                    <a:pt x="2942" y="81"/>
                  </a:lnTo>
                  <a:lnTo>
                    <a:pt x="3047" y="73"/>
                  </a:lnTo>
                  <a:lnTo>
                    <a:pt x="3150" y="64"/>
                  </a:lnTo>
                  <a:lnTo>
                    <a:pt x="3252" y="54"/>
                  </a:lnTo>
                  <a:lnTo>
                    <a:pt x="3350" y="43"/>
                  </a:lnTo>
                  <a:lnTo>
                    <a:pt x="3448" y="30"/>
                  </a:lnTo>
                  <a:lnTo>
                    <a:pt x="3545" y="16"/>
                  </a:lnTo>
                  <a:lnTo>
                    <a:pt x="3640" y="0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744656" y="1345487"/>
              <a:ext cx="6659861" cy="212349"/>
            </a:xfrm>
            <a:custGeom>
              <a:avLst/>
              <a:gdLst>
                <a:gd name="T0" fmla="*/ 0 w 4234"/>
                <a:gd name="T1" fmla="*/ 0 h 135"/>
                <a:gd name="T2" fmla="*/ 0 w 4234"/>
                <a:gd name="T3" fmla="*/ 0 h 135"/>
                <a:gd name="T4" fmla="*/ 1365738670 w 4234"/>
                <a:gd name="T5" fmla="*/ 103915736 h 135"/>
                <a:gd name="T6" fmla="*/ 2056031533 w 4234"/>
                <a:gd name="T7" fmla="*/ 153399345 h 135"/>
                <a:gd name="T8" fmla="*/ 2147483646 w 4234"/>
                <a:gd name="T9" fmla="*/ 200408694 h 135"/>
                <a:gd name="T10" fmla="*/ 2147483646 w 4234"/>
                <a:gd name="T11" fmla="*/ 239996840 h 135"/>
                <a:gd name="T12" fmla="*/ 2147483646 w 4234"/>
                <a:gd name="T13" fmla="*/ 277109153 h 135"/>
                <a:gd name="T14" fmla="*/ 2147483646 w 4234"/>
                <a:gd name="T15" fmla="*/ 304326003 h 135"/>
                <a:gd name="T16" fmla="*/ 2147483646 w 4234"/>
                <a:gd name="T17" fmla="*/ 324118503 h 135"/>
                <a:gd name="T18" fmla="*/ 2147483646 w 4234"/>
                <a:gd name="T19" fmla="*/ 329067021 h 135"/>
                <a:gd name="T20" fmla="*/ 2147483646 w 4234"/>
                <a:gd name="T21" fmla="*/ 334015539 h 135"/>
                <a:gd name="T22" fmla="*/ 2147483646 w 4234"/>
                <a:gd name="T23" fmla="*/ 334015539 h 135"/>
                <a:gd name="T24" fmla="*/ 2147483646 w 4234"/>
                <a:gd name="T25" fmla="*/ 334015539 h 135"/>
                <a:gd name="T26" fmla="*/ 2147483646 w 4234"/>
                <a:gd name="T27" fmla="*/ 324118503 h 135"/>
                <a:gd name="T28" fmla="*/ 2147483646 w 4234"/>
                <a:gd name="T29" fmla="*/ 316695726 h 135"/>
                <a:gd name="T30" fmla="*/ 2147483646 w 4234"/>
                <a:gd name="T31" fmla="*/ 306798689 h 135"/>
                <a:gd name="T32" fmla="*/ 2147483646 w 4234"/>
                <a:gd name="T33" fmla="*/ 289480449 h 135"/>
                <a:gd name="T34" fmla="*/ 2147483646 w 4234"/>
                <a:gd name="T35" fmla="*/ 269686376 h 135"/>
                <a:gd name="T36" fmla="*/ 2147483646 w 4234"/>
                <a:gd name="T37" fmla="*/ 247419617 h 135"/>
                <a:gd name="T38" fmla="*/ 2147483646 w 4234"/>
                <a:gd name="T39" fmla="*/ 217728508 h 135"/>
                <a:gd name="T40" fmla="*/ 2147483646 w 4234"/>
                <a:gd name="T41" fmla="*/ 188038972 h 135"/>
                <a:gd name="T42" fmla="*/ 2147483646 w 4234"/>
                <a:gd name="T43" fmla="*/ 153399345 h 135"/>
                <a:gd name="T44" fmla="*/ 2147483646 w 4234"/>
                <a:gd name="T45" fmla="*/ 111338513 h 135"/>
                <a:gd name="T46" fmla="*/ 2147483646 w 4234"/>
                <a:gd name="T47" fmla="*/ 69277682 h 135"/>
                <a:gd name="T48" fmla="*/ 2147483646 w 4234"/>
                <a:gd name="T49" fmla="*/ 17319814 h 135"/>
                <a:gd name="T50" fmla="*/ 2147483646 w 4234"/>
                <a:gd name="T51" fmla="*/ 17319814 h 135"/>
                <a:gd name="T52" fmla="*/ 2147483646 w 4234"/>
                <a:gd name="T53" fmla="*/ 0 h 1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34" h="135">
                  <a:moveTo>
                    <a:pt x="0" y="0"/>
                  </a:moveTo>
                  <a:lnTo>
                    <a:pt x="0" y="0"/>
                  </a:lnTo>
                  <a:lnTo>
                    <a:pt x="552" y="42"/>
                  </a:lnTo>
                  <a:lnTo>
                    <a:pt x="831" y="62"/>
                  </a:lnTo>
                  <a:lnTo>
                    <a:pt x="1111" y="81"/>
                  </a:lnTo>
                  <a:lnTo>
                    <a:pt x="1390" y="97"/>
                  </a:lnTo>
                  <a:lnTo>
                    <a:pt x="1669" y="112"/>
                  </a:lnTo>
                  <a:lnTo>
                    <a:pt x="1947" y="123"/>
                  </a:lnTo>
                  <a:lnTo>
                    <a:pt x="2221" y="131"/>
                  </a:lnTo>
                  <a:lnTo>
                    <a:pt x="2357" y="133"/>
                  </a:lnTo>
                  <a:lnTo>
                    <a:pt x="2491" y="135"/>
                  </a:lnTo>
                  <a:lnTo>
                    <a:pt x="2624" y="135"/>
                  </a:lnTo>
                  <a:lnTo>
                    <a:pt x="2756" y="135"/>
                  </a:lnTo>
                  <a:lnTo>
                    <a:pt x="2887" y="131"/>
                  </a:lnTo>
                  <a:lnTo>
                    <a:pt x="3016" y="128"/>
                  </a:lnTo>
                  <a:lnTo>
                    <a:pt x="3144" y="124"/>
                  </a:lnTo>
                  <a:lnTo>
                    <a:pt x="3270" y="117"/>
                  </a:lnTo>
                  <a:lnTo>
                    <a:pt x="3394" y="109"/>
                  </a:lnTo>
                  <a:lnTo>
                    <a:pt x="3516" y="100"/>
                  </a:lnTo>
                  <a:lnTo>
                    <a:pt x="3637" y="88"/>
                  </a:lnTo>
                  <a:lnTo>
                    <a:pt x="3755" y="76"/>
                  </a:lnTo>
                  <a:lnTo>
                    <a:pt x="3871" y="62"/>
                  </a:lnTo>
                  <a:lnTo>
                    <a:pt x="3983" y="45"/>
                  </a:lnTo>
                  <a:lnTo>
                    <a:pt x="4095" y="28"/>
                  </a:lnTo>
                  <a:lnTo>
                    <a:pt x="4202" y="7"/>
                  </a:lnTo>
                  <a:lnTo>
                    <a:pt x="4234" y="0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57278" y="1348633"/>
              <a:ext cx="7496670" cy="259537"/>
            </a:xfrm>
            <a:custGeom>
              <a:avLst/>
              <a:gdLst>
                <a:gd name="T0" fmla="*/ 0 w 4766"/>
                <a:gd name="T1" fmla="*/ 0 h 165"/>
                <a:gd name="T2" fmla="*/ 0 w 4766"/>
                <a:gd name="T3" fmla="*/ 0 h 165"/>
                <a:gd name="T4" fmla="*/ 1427593416 w 4766"/>
                <a:gd name="T5" fmla="*/ 116286733 h 165"/>
                <a:gd name="T6" fmla="*/ 2147483646 w 4766"/>
                <a:gd name="T7" fmla="*/ 175667225 h 165"/>
                <a:gd name="T8" fmla="*/ 2147483646 w 4766"/>
                <a:gd name="T9" fmla="*/ 230097639 h 165"/>
                <a:gd name="T10" fmla="*/ 2147483646 w 4766"/>
                <a:gd name="T11" fmla="*/ 282055374 h 165"/>
                <a:gd name="T12" fmla="*/ 2147483646 w 4766"/>
                <a:gd name="T13" fmla="*/ 324117670 h 165"/>
                <a:gd name="T14" fmla="*/ 2147483646 w 4766"/>
                <a:gd name="T15" fmla="*/ 361229888 h 165"/>
                <a:gd name="T16" fmla="*/ 2147483646 w 4766"/>
                <a:gd name="T17" fmla="*/ 388445096 h 165"/>
                <a:gd name="T18" fmla="*/ 2147483646 w 4766"/>
                <a:gd name="T19" fmla="*/ 395867854 h 165"/>
                <a:gd name="T20" fmla="*/ 2147483646 w 4766"/>
                <a:gd name="T21" fmla="*/ 405764865 h 165"/>
                <a:gd name="T22" fmla="*/ 2147483646 w 4766"/>
                <a:gd name="T23" fmla="*/ 408239117 h 165"/>
                <a:gd name="T24" fmla="*/ 2147483646 w 4766"/>
                <a:gd name="T25" fmla="*/ 408239117 h 165"/>
                <a:gd name="T26" fmla="*/ 2147483646 w 4766"/>
                <a:gd name="T27" fmla="*/ 405764865 h 165"/>
                <a:gd name="T28" fmla="*/ 2147483646 w 4766"/>
                <a:gd name="T29" fmla="*/ 400816359 h 165"/>
                <a:gd name="T30" fmla="*/ 2147483646 w 4766"/>
                <a:gd name="T31" fmla="*/ 388445096 h 165"/>
                <a:gd name="T32" fmla="*/ 2147483646 w 4766"/>
                <a:gd name="T33" fmla="*/ 376075405 h 165"/>
                <a:gd name="T34" fmla="*/ 2147483646 w 4766"/>
                <a:gd name="T35" fmla="*/ 353807130 h 165"/>
                <a:gd name="T36" fmla="*/ 2147483646 w 4766"/>
                <a:gd name="T37" fmla="*/ 331540429 h 165"/>
                <a:gd name="T38" fmla="*/ 2147483646 w 4766"/>
                <a:gd name="T39" fmla="*/ 301849396 h 165"/>
                <a:gd name="T40" fmla="*/ 2147483646 w 4766"/>
                <a:gd name="T41" fmla="*/ 269685683 h 165"/>
                <a:gd name="T42" fmla="*/ 2147483646 w 4766"/>
                <a:gd name="T43" fmla="*/ 235046145 h 165"/>
                <a:gd name="T44" fmla="*/ 2147483646 w 4766"/>
                <a:gd name="T45" fmla="*/ 188036916 h 165"/>
                <a:gd name="T46" fmla="*/ 2147483646 w 4766"/>
                <a:gd name="T47" fmla="*/ 141027687 h 165"/>
                <a:gd name="T48" fmla="*/ 2147483646 w 4766"/>
                <a:gd name="T49" fmla="*/ 86595700 h 165"/>
                <a:gd name="T50" fmla="*/ 2147483646 w 4766"/>
                <a:gd name="T51" fmla="*/ 86595700 h 165"/>
                <a:gd name="T52" fmla="*/ 2147483646 w 4766"/>
                <a:gd name="T53" fmla="*/ 39586471 h 165"/>
                <a:gd name="T54" fmla="*/ 2147483646 w 4766"/>
                <a:gd name="T55" fmla="*/ 0 h 1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66" h="165">
                  <a:moveTo>
                    <a:pt x="0" y="0"/>
                  </a:moveTo>
                  <a:lnTo>
                    <a:pt x="0" y="0"/>
                  </a:lnTo>
                  <a:lnTo>
                    <a:pt x="577" y="47"/>
                  </a:lnTo>
                  <a:lnTo>
                    <a:pt x="873" y="71"/>
                  </a:lnTo>
                  <a:lnTo>
                    <a:pt x="1171" y="93"/>
                  </a:lnTo>
                  <a:lnTo>
                    <a:pt x="1473" y="114"/>
                  </a:lnTo>
                  <a:lnTo>
                    <a:pt x="1774" y="131"/>
                  </a:lnTo>
                  <a:lnTo>
                    <a:pt x="2075" y="146"/>
                  </a:lnTo>
                  <a:lnTo>
                    <a:pt x="2375" y="157"/>
                  </a:lnTo>
                  <a:lnTo>
                    <a:pt x="2523" y="160"/>
                  </a:lnTo>
                  <a:lnTo>
                    <a:pt x="2671" y="164"/>
                  </a:lnTo>
                  <a:lnTo>
                    <a:pt x="2818" y="165"/>
                  </a:lnTo>
                  <a:lnTo>
                    <a:pt x="2964" y="165"/>
                  </a:lnTo>
                  <a:lnTo>
                    <a:pt x="3109" y="164"/>
                  </a:lnTo>
                  <a:lnTo>
                    <a:pt x="3252" y="162"/>
                  </a:lnTo>
                  <a:lnTo>
                    <a:pt x="3393" y="157"/>
                  </a:lnTo>
                  <a:lnTo>
                    <a:pt x="3533" y="152"/>
                  </a:lnTo>
                  <a:lnTo>
                    <a:pt x="3670" y="143"/>
                  </a:lnTo>
                  <a:lnTo>
                    <a:pt x="3807" y="134"/>
                  </a:lnTo>
                  <a:lnTo>
                    <a:pt x="3941" y="122"/>
                  </a:lnTo>
                  <a:lnTo>
                    <a:pt x="4072" y="109"/>
                  </a:lnTo>
                  <a:lnTo>
                    <a:pt x="4201" y="95"/>
                  </a:lnTo>
                  <a:lnTo>
                    <a:pt x="4327" y="76"/>
                  </a:lnTo>
                  <a:lnTo>
                    <a:pt x="4451" y="57"/>
                  </a:lnTo>
                  <a:lnTo>
                    <a:pt x="4571" y="35"/>
                  </a:lnTo>
                  <a:lnTo>
                    <a:pt x="4671" y="16"/>
                  </a:lnTo>
                  <a:lnTo>
                    <a:pt x="4766" y="0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8968028" y="1345487"/>
              <a:ext cx="56626" cy="18875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89069552 w 36"/>
                <a:gd name="T5" fmla="*/ 2968880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36" y="12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 userDrawn="1"/>
          </p:nvSpPr>
          <p:spPr bwMode="auto">
            <a:xfrm>
              <a:off x="7786744" y="1345487"/>
              <a:ext cx="0" cy="0"/>
            </a:xfrm>
            <a:prstGeom prst="line">
              <a:avLst/>
            </a:prstGeom>
            <a:noFill/>
            <a:ln w="2540">
              <a:solidFill>
                <a:srgbClr val="94A6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-32380" y="1345487"/>
              <a:ext cx="7819124" cy="314591"/>
            </a:xfrm>
            <a:custGeom>
              <a:avLst/>
              <a:gdLst>
                <a:gd name="T0" fmla="*/ 0 w 4971"/>
                <a:gd name="T1" fmla="*/ 76700432 h 200"/>
                <a:gd name="T2" fmla="*/ 0 w 4971"/>
                <a:gd name="T3" fmla="*/ 76700432 h 200"/>
                <a:gd name="T4" fmla="*/ 1390481223 w 4971"/>
                <a:gd name="T5" fmla="*/ 200408624 h 200"/>
                <a:gd name="T6" fmla="*/ 2110463518 w 4971"/>
                <a:gd name="T7" fmla="*/ 259789248 h 200"/>
                <a:gd name="T8" fmla="*/ 2147483646 w 4971"/>
                <a:gd name="T9" fmla="*/ 316695614 h 200"/>
                <a:gd name="T10" fmla="*/ 2147483646 w 4971"/>
                <a:gd name="T11" fmla="*/ 366179205 h 200"/>
                <a:gd name="T12" fmla="*/ 2147483646 w 4971"/>
                <a:gd name="T13" fmla="*/ 410715853 h 200"/>
                <a:gd name="T14" fmla="*/ 2147483646 w 4971"/>
                <a:gd name="T15" fmla="*/ 447828153 h 200"/>
                <a:gd name="T16" fmla="*/ 2147483646 w 4971"/>
                <a:gd name="T17" fmla="*/ 460199444 h 200"/>
                <a:gd name="T18" fmla="*/ 2147483646 w 4971"/>
                <a:gd name="T19" fmla="*/ 472569162 h 200"/>
                <a:gd name="T20" fmla="*/ 2147483646 w 4971"/>
                <a:gd name="T21" fmla="*/ 482466195 h 200"/>
                <a:gd name="T22" fmla="*/ 2147483646 w 4971"/>
                <a:gd name="T23" fmla="*/ 489888970 h 200"/>
                <a:gd name="T24" fmla="*/ 2147483646 w 4971"/>
                <a:gd name="T25" fmla="*/ 494837486 h 200"/>
                <a:gd name="T26" fmla="*/ 2147483646 w 4971"/>
                <a:gd name="T27" fmla="*/ 489888970 h 200"/>
                <a:gd name="T28" fmla="*/ 2147483646 w 4971"/>
                <a:gd name="T29" fmla="*/ 489888970 h 200"/>
                <a:gd name="T30" fmla="*/ 2147483646 w 4971"/>
                <a:gd name="T31" fmla="*/ 482466195 h 200"/>
                <a:gd name="T32" fmla="*/ 2147483646 w 4971"/>
                <a:gd name="T33" fmla="*/ 470094904 h 200"/>
                <a:gd name="T34" fmla="*/ 2147483646 w 4971"/>
                <a:gd name="T35" fmla="*/ 457725186 h 200"/>
                <a:gd name="T36" fmla="*/ 2147483646 w 4971"/>
                <a:gd name="T37" fmla="*/ 435456862 h 200"/>
                <a:gd name="T38" fmla="*/ 2147483646 w 4971"/>
                <a:gd name="T39" fmla="*/ 413188538 h 200"/>
                <a:gd name="T40" fmla="*/ 2147483646 w 4971"/>
                <a:gd name="T41" fmla="*/ 383499013 h 200"/>
                <a:gd name="T42" fmla="*/ 2147483646 w 4971"/>
                <a:gd name="T43" fmla="*/ 351335229 h 200"/>
                <a:gd name="T44" fmla="*/ 2147483646 w 4971"/>
                <a:gd name="T45" fmla="*/ 311747097 h 200"/>
                <a:gd name="T46" fmla="*/ 2147483646 w 4971"/>
                <a:gd name="T47" fmla="*/ 269686281 h 200"/>
                <a:gd name="T48" fmla="*/ 2147483646 w 4971"/>
                <a:gd name="T49" fmla="*/ 222676948 h 200"/>
                <a:gd name="T50" fmla="*/ 2147483646 w 4971"/>
                <a:gd name="T51" fmla="*/ 168244840 h 200"/>
                <a:gd name="T52" fmla="*/ 2147483646 w 4971"/>
                <a:gd name="T53" fmla="*/ 168244840 h 200"/>
                <a:gd name="T54" fmla="*/ 2147483646 w 4971"/>
                <a:gd name="T55" fmla="*/ 116286990 h 200"/>
                <a:gd name="T56" fmla="*/ 2147483646 w 4971"/>
                <a:gd name="T57" fmla="*/ 74226173 h 200"/>
                <a:gd name="T58" fmla="*/ 2147483646 w 4971"/>
                <a:gd name="T59" fmla="*/ 34638042 h 200"/>
                <a:gd name="T60" fmla="*/ 2147483646 w 4971"/>
                <a:gd name="T61" fmla="*/ 0 h 2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1" h="200">
                  <a:moveTo>
                    <a:pt x="0" y="31"/>
                  </a:moveTo>
                  <a:lnTo>
                    <a:pt x="0" y="31"/>
                  </a:lnTo>
                  <a:lnTo>
                    <a:pt x="562" y="81"/>
                  </a:lnTo>
                  <a:lnTo>
                    <a:pt x="853" y="105"/>
                  </a:lnTo>
                  <a:lnTo>
                    <a:pt x="1145" y="128"/>
                  </a:lnTo>
                  <a:lnTo>
                    <a:pt x="1443" y="148"/>
                  </a:lnTo>
                  <a:lnTo>
                    <a:pt x="1741" y="166"/>
                  </a:lnTo>
                  <a:lnTo>
                    <a:pt x="2041" y="181"/>
                  </a:lnTo>
                  <a:lnTo>
                    <a:pt x="2191" y="186"/>
                  </a:lnTo>
                  <a:lnTo>
                    <a:pt x="2339" y="191"/>
                  </a:lnTo>
                  <a:lnTo>
                    <a:pt x="2489" y="195"/>
                  </a:lnTo>
                  <a:lnTo>
                    <a:pt x="2637" y="198"/>
                  </a:lnTo>
                  <a:lnTo>
                    <a:pt x="2784" y="200"/>
                  </a:lnTo>
                  <a:lnTo>
                    <a:pt x="2930" y="198"/>
                  </a:lnTo>
                  <a:lnTo>
                    <a:pt x="3076" y="198"/>
                  </a:lnTo>
                  <a:lnTo>
                    <a:pt x="3219" y="195"/>
                  </a:lnTo>
                  <a:lnTo>
                    <a:pt x="3362" y="190"/>
                  </a:lnTo>
                  <a:lnTo>
                    <a:pt x="3504" y="185"/>
                  </a:lnTo>
                  <a:lnTo>
                    <a:pt x="3643" y="176"/>
                  </a:lnTo>
                  <a:lnTo>
                    <a:pt x="3781" y="167"/>
                  </a:lnTo>
                  <a:lnTo>
                    <a:pt x="3917" y="155"/>
                  </a:lnTo>
                  <a:lnTo>
                    <a:pt x="4051" y="142"/>
                  </a:lnTo>
                  <a:lnTo>
                    <a:pt x="4182" y="126"/>
                  </a:lnTo>
                  <a:lnTo>
                    <a:pt x="4311" y="109"/>
                  </a:lnTo>
                  <a:lnTo>
                    <a:pt x="4437" y="90"/>
                  </a:lnTo>
                  <a:lnTo>
                    <a:pt x="4561" y="68"/>
                  </a:lnTo>
                  <a:lnTo>
                    <a:pt x="4673" y="47"/>
                  </a:lnTo>
                  <a:lnTo>
                    <a:pt x="4778" y="30"/>
                  </a:lnTo>
                  <a:lnTo>
                    <a:pt x="4878" y="14"/>
                  </a:lnTo>
                  <a:lnTo>
                    <a:pt x="4971" y="0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-32380" y="1343914"/>
              <a:ext cx="9057034" cy="364925"/>
            </a:xfrm>
            <a:custGeom>
              <a:avLst/>
              <a:gdLst>
                <a:gd name="T0" fmla="*/ 0 w 5758"/>
                <a:gd name="T1" fmla="*/ 165770327 h 232"/>
                <a:gd name="T2" fmla="*/ 0 w 5758"/>
                <a:gd name="T3" fmla="*/ 165770327 h 232"/>
                <a:gd name="T4" fmla="*/ 660601940 w 5758"/>
                <a:gd name="T5" fmla="*/ 230099369 h 232"/>
                <a:gd name="T6" fmla="*/ 1343472103 w 5758"/>
                <a:gd name="T7" fmla="*/ 291952584 h 232"/>
                <a:gd name="T8" fmla="*/ 2036237681 w 5758"/>
                <a:gd name="T9" fmla="*/ 353807371 h 232"/>
                <a:gd name="T10" fmla="*/ 2147483646 w 5758"/>
                <a:gd name="T11" fmla="*/ 408239395 h 232"/>
                <a:gd name="T12" fmla="*/ 2147483646 w 5758"/>
                <a:gd name="T13" fmla="*/ 460197165 h 232"/>
                <a:gd name="T14" fmla="*/ 2147483646 w 5758"/>
                <a:gd name="T15" fmla="*/ 502257917 h 232"/>
                <a:gd name="T16" fmla="*/ 2147483646 w 5758"/>
                <a:gd name="T17" fmla="*/ 536897479 h 232"/>
                <a:gd name="T18" fmla="*/ 2147483646 w 5758"/>
                <a:gd name="T19" fmla="*/ 549267178 h 232"/>
                <a:gd name="T20" fmla="*/ 2147483646 w 5758"/>
                <a:gd name="T21" fmla="*/ 561638450 h 232"/>
                <a:gd name="T22" fmla="*/ 2147483646 w 5758"/>
                <a:gd name="T23" fmla="*/ 569061214 h 232"/>
                <a:gd name="T24" fmla="*/ 2147483646 w 5758"/>
                <a:gd name="T25" fmla="*/ 574009723 h 232"/>
                <a:gd name="T26" fmla="*/ 2147483646 w 5758"/>
                <a:gd name="T27" fmla="*/ 574009723 h 232"/>
                <a:gd name="T28" fmla="*/ 2147483646 w 5758"/>
                <a:gd name="T29" fmla="*/ 574009723 h 232"/>
                <a:gd name="T30" fmla="*/ 2147483646 w 5758"/>
                <a:gd name="T31" fmla="*/ 569061214 h 232"/>
                <a:gd name="T32" fmla="*/ 2147483646 w 5758"/>
                <a:gd name="T33" fmla="*/ 561638450 h 232"/>
                <a:gd name="T34" fmla="*/ 2147483646 w 5758"/>
                <a:gd name="T35" fmla="*/ 549267178 h 232"/>
                <a:gd name="T36" fmla="*/ 2147483646 w 5758"/>
                <a:gd name="T37" fmla="*/ 536897479 h 232"/>
                <a:gd name="T38" fmla="*/ 2147483646 w 5758"/>
                <a:gd name="T39" fmla="*/ 514629189 h 232"/>
                <a:gd name="T40" fmla="*/ 2147483646 w 5758"/>
                <a:gd name="T41" fmla="*/ 489888218 h 232"/>
                <a:gd name="T42" fmla="*/ 2147483646 w 5758"/>
                <a:gd name="T43" fmla="*/ 460197165 h 232"/>
                <a:gd name="T44" fmla="*/ 2147483646 w 5758"/>
                <a:gd name="T45" fmla="*/ 430507685 h 232"/>
                <a:gd name="T46" fmla="*/ 2147483646 w 5758"/>
                <a:gd name="T47" fmla="*/ 390921187 h 232"/>
                <a:gd name="T48" fmla="*/ 2147483646 w 5758"/>
                <a:gd name="T49" fmla="*/ 343910353 h 232"/>
                <a:gd name="T50" fmla="*/ 2147483646 w 5758"/>
                <a:gd name="T51" fmla="*/ 296901092 h 232"/>
                <a:gd name="T52" fmla="*/ 2147483646 w 5758"/>
                <a:gd name="T53" fmla="*/ 242469068 h 232"/>
                <a:gd name="T54" fmla="*/ 2147483646 w 5758"/>
                <a:gd name="T55" fmla="*/ 242469068 h 232"/>
                <a:gd name="T56" fmla="*/ 2147483646 w 5758"/>
                <a:gd name="T57" fmla="*/ 185562790 h 232"/>
                <a:gd name="T58" fmla="*/ 2147483646 w 5758"/>
                <a:gd name="T59" fmla="*/ 141027783 h 232"/>
                <a:gd name="T60" fmla="*/ 2147483646 w 5758"/>
                <a:gd name="T61" fmla="*/ 96492776 h 232"/>
                <a:gd name="T62" fmla="*/ 2147483646 w 5758"/>
                <a:gd name="T63" fmla="*/ 64329042 h 232"/>
                <a:gd name="T64" fmla="*/ 2147483646 w 5758"/>
                <a:gd name="T65" fmla="*/ 37112243 h 232"/>
                <a:gd name="T66" fmla="*/ 2147483646 w 5758"/>
                <a:gd name="T67" fmla="*/ 19794035 h 232"/>
                <a:gd name="T68" fmla="*/ 2147483646 w 5758"/>
                <a:gd name="T69" fmla="*/ 7422763 h 232"/>
                <a:gd name="T70" fmla="*/ 2147483646 w 5758"/>
                <a:gd name="T71" fmla="*/ 0 h 232"/>
                <a:gd name="T72" fmla="*/ 2147483646 w 5758"/>
                <a:gd name="T73" fmla="*/ 0 h 232"/>
                <a:gd name="T74" fmla="*/ 2147483646 w 5758"/>
                <a:gd name="T75" fmla="*/ 2474254 h 232"/>
                <a:gd name="T76" fmla="*/ 2147483646 w 5758"/>
                <a:gd name="T77" fmla="*/ 17319781 h 232"/>
                <a:gd name="T78" fmla="*/ 2147483646 w 5758"/>
                <a:gd name="T79" fmla="*/ 29689480 h 232"/>
                <a:gd name="T80" fmla="*/ 2147483646 w 5758"/>
                <a:gd name="T81" fmla="*/ 49483515 h 232"/>
                <a:gd name="T82" fmla="*/ 2147483646 w 5758"/>
                <a:gd name="T83" fmla="*/ 71751805 h 232"/>
                <a:gd name="T84" fmla="*/ 2147483646 w 5758"/>
                <a:gd name="T85" fmla="*/ 96492776 h 232"/>
                <a:gd name="T86" fmla="*/ 2147483646 w 5758"/>
                <a:gd name="T87" fmla="*/ 126183829 h 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58" h="232">
                  <a:moveTo>
                    <a:pt x="0" y="67"/>
                  </a:moveTo>
                  <a:lnTo>
                    <a:pt x="0" y="67"/>
                  </a:lnTo>
                  <a:lnTo>
                    <a:pt x="267" y="93"/>
                  </a:lnTo>
                  <a:lnTo>
                    <a:pt x="543" y="118"/>
                  </a:lnTo>
                  <a:lnTo>
                    <a:pt x="823" y="143"/>
                  </a:lnTo>
                  <a:lnTo>
                    <a:pt x="1109" y="165"/>
                  </a:lnTo>
                  <a:lnTo>
                    <a:pt x="1399" y="186"/>
                  </a:lnTo>
                  <a:lnTo>
                    <a:pt x="1691" y="203"/>
                  </a:lnTo>
                  <a:lnTo>
                    <a:pt x="1984" y="217"/>
                  </a:lnTo>
                  <a:lnTo>
                    <a:pt x="2131" y="222"/>
                  </a:lnTo>
                  <a:lnTo>
                    <a:pt x="2279" y="227"/>
                  </a:lnTo>
                  <a:lnTo>
                    <a:pt x="2425" y="230"/>
                  </a:lnTo>
                  <a:lnTo>
                    <a:pt x="2572" y="232"/>
                  </a:lnTo>
                  <a:lnTo>
                    <a:pt x="2716" y="232"/>
                  </a:lnTo>
                  <a:lnTo>
                    <a:pt x="2861" y="232"/>
                  </a:lnTo>
                  <a:lnTo>
                    <a:pt x="3006" y="230"/>
                  </a:lnTo>
                  <a:lnTo>
                    <a:pt x="3149" y="227"/>
                  </a:lnTo>
                  <a:lnTo>
                    <a:pt x="3290" y="222"/>
                  </a:lnTo>
                  <a:lnTo>
                    <a:pt x="3431" y="217"/>
                  </a:lnTo>
                  <a:lnTo>
                    <a:pt x="3571" y="208"/>
                  </a:lnTo>
                  <a:lnTo>
                    <a:pt x="3709" y="198"/>
                  </a:lnTo>
                  <a:lnTo>
                    <a:pt x="3845" y="186"/>
                  </a:lnTo>
                  <a:lnTo>
                    <a:pt x="3979" y="174"/>
                  </a:lnTo>
                  <a:lnTo>
                    <a:pt x="4112" y="158"/>
                  </a:lnTo>
                  <a:lnTo>
                    <a:pt x="4241" y="139"/>
                  </a:lnTo>
                  <a:lnTo>
                    <a:pt x="4368" y="120"/>
                  </a:lnTo>
                  <a:lnTo>
                    <a:pt x="4494" y="98"/>
                  </a:lnTo>
                  <a:lnTo>
                    <a:pt x="4625" y="75"/>
                  </a:lnTo>
                  <a:lnTo>
                    <a:pt x="4747" y="57"/>
                  </a:lnTo>
                  <a:lnTo>
                    <a:pt x="4863" y="39"/>
                  </a:lnTo>
                  <a:lnTo>
                    <a:pt x="4969" y="26"/>
                  </a:lnTo>
                  <a:lnTo>
                    <a:pt x="5069" y="15"/>
                  </a:lnTo>
                  <a:lnTo>
                    <a:pt x="5161" y="8"/>
                  </a:lnTo>
                  <a:lnTo>
                    <a:pt x="5247" y="3"/>
                  </a:lnTo>
                  <a:lnTo>
                    <a:pt x="5326" y="0"/>
                  </a:lnTo>
                  <a:lnTo>
                    <a:pt x="5400" y="0"/>
                  </a:lnTo>
                  <a:lnTo>
                    <a:pt x="5465" y="1"/>
                  </a:lnTo>
                  <a:lnTo>
                    <a:pt x="5527" y="7"/>
                  </a:lnTo>
                  <a:lnTo>
                    <a:pt x="5583" y="12"/>
                  </a:lnTo>
                  <a:lnTo>
                    <a:pt x="5634" y="20"/>
                  </a:lnTo>
                  <a:lnTo>
                    <a:pt x="5681" y="29"/>
                  </a:lnTo>
                  <a:lnTo>
                    <a:pt x="5722" y="39"/>
                  </a:lnTo>
                  <a:lnTo>
                    <a:pt x="5758" y="51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-32380" y="1394248"/>
              <a:ext cx="9057034" cy="366498"/>
            </a:xfrm>
            <a:custGeom>
              <a:avLst/>
              <a:gdLst>
                <a:gd name="T0" fmla="*/ 0 w 5758"/>
                <a:gd name="T1" fmla="*/ 175667368 h 233"/>
                <a:gd name="T2" fmla="*/ 0 w 5758"/>
                <a:gd name="T3" fmla="*/ 175667368 h 233"/>
                <a:gd name="T4" fmla="*/ 635861042 w 5758"/>
                <a:gd name="T5" fmla="*/ 239994845 h 233"/>
                <a:gd name="T6" fmla="*/ 1296462982 w 5758"/>
                <a:gd name="T7" fmla="*/ 304323895 h 233"/>
                <a:gd name="T8" fmla="*/ 1969436157 w 5758"/>
                <a:gd name="T9" fmla="*/ 366178691 h 233"/>
                <a:gd name="T10" fmla="*/ 2147483646 w 5758"/>
                <a:gd name="T11" fmla="*/ 423084977 h 233"/>
                <a:gd name="T12" fmla="*/ 2147483646 w 5758"/>
                <a:gd name="T13" fmla="*/ 470094244 h 233"/>
                <a:gd name="T14" fmla="*/ 2147483646 w 5758"/>
                <a:gd name="T15" fmla="*/ 512155001 h 233"/>
                <a:gd name="T16" fmla="*/ 2147483646 w 5758"/>
                <a:gd name="T17" fmla="*/ 541846058 h 233"/>
                <a:gd name="T18" fmla="*/ 2147483646 w 5758"/>
                <a:gd name="T19" fmla="*/ 554215759 h 233"/>
                <a:gd name="T20" fmla="*/ 2147483646 w 5758"/>
                <a:gd name="T21" fmla="*/ 564112778 h 233"/>
                <a:gd name="T22" fmla="*/ 2147483646 w 5758"/>
                <a:gd name="T23" fmla="*/ 571535542 h 233"/>
                <a:gd name="T24" fmla="*/ 2147483646 w 5758"/>
                <a:gd name="T25" fmla="*/ 576484052 h 233"/>
                <a:gd name="T26" fmla="*/ 2147483646 w 5758"/>
                <a:gd name="T27" fmla="*/ 576484052 h 233"/>
                <a:gd name="T28" fmla="*/ 2147483646 w 5758"/>
                <a:gd name="T29" fmla="*/ 576484052 h 233"/>
                <a:gd name="T30" fmla="*/ 2147483646 w 5758"/>
                <a:gd name="T31" fmla="*/ 566587033 h 233"/>
                <a:gd name="T32" fmla="*/ 2147483646 w 5758"/>
                <a:gd name="T33" fmla="*/ 559164268 h 233"/>
                <a:gd name="T34" fmla="*/ 2147483646 w 5758"/>
                <a:gd name="T35" fmla="*/ 546794568 h 233"/>
                <a:gd name="T36" fmla="*/ 2147483646 w 5758"/>
                <a:gd name="T37" fmla="*/ 529474784 h 233"/>
                <a:gd name="T38" fmla="*/ 2147483646 w 5758"/>
                <a:gd name="T39" fmla="*/ 507206492 h 233"/>
                <a:gd name="T40" fmla="*/ 2147483646 w 5758"/>
                <a:gd name="T41" fmla="*/ 487414027 h 233"/>
                <a:gd name="T42" fmla="*/ 2147483646 w 5758"/>
                <a:gd name="T43" fmla="*/ 457722970 h 233"/>
                <a:gd name="T44" fmla="*/ 2147483646 w 5758"/>
                <a:gd name="T45" fmla="*/ 423084977 h 233"/>
                <a:gd name="T46" fmla="*/ 2147483646 w 5758"/>
                <a:gd name="T47" fmla="*/ 383498474 h 233"/>
                <a:gd name="T48" fmla="*/ 2147483646 w 5758"/>
                <a:gd name="T49" fmla="*/ 341436143 h 233"/>
                <a:gd name="T50" fmla="*/ 2147483646 w 5758"/>
                <a:gd name="T51" fmla="*/ 289478367 h 233"/>
                <a:gd name="T52" fmla="*/ 2147483646 w 5758"/>
                <a:gd name="T53" fmla="*/ 239994845 h 233"/>
                <a:gd name="T54" fmla="*/ 2147483646 w 5758"/>
                <a:gd name="T55" fmla="*/ 239994845 h 233"/>
                <a:gd name="T56" fmla="*/ 2147483646 w 5758"/>
                <a:gd name="T57" fmla="*/ 183090132 h 233"/>
                <a:gd name="T58" fmla="*/ 2147483646 w 5758"/>
                <a:gd name="T59" fmla="*/ 133605037 h 233"/>
                <a:gd name="T60" fmla="*/ 2147483646 w 5758"/>
                <a:gd name="T61" fmla="*/ 94018534 h 233"/>
                <a:gd name="T62" fmla="*/ 2147483646 w 5758"/>
                <a:gd name="T63" fmla="*/ 61854796 h 233"/>
                <a:gd name="T64" fmla="*/ 2147483646 w 5758"/>
                <a:gd name="T65" fmla="*/ 34637993 h 233"/>
                <a:gd name="T66" fmla="*/ 2147483646 w 5758"/>
                <a:gd name="T67" fmla="*/ 17319783 h 233"/>
                <a:gd name="T68" fmla="*/ 2147483646 w 5758"/>
                <a:gd name="T69" fmla="*/ 9897019 h 233"/>
                <a:gd name="T70" fmla="*/ 2147483646 w 5758"/>
                <a:gd name="T71" fmla="*/ 0 h 233"/>
                <a:gd name="T72" fmla="*/ 2147483646 w 5758"/>
                <a:gd name="T73" fmla="*/ 4948509 h 233"/>
                <a:gd name="T74" fmla="*/ 2147483646 w 5758"/>
                <a:gd name="T75" fmla="*/ 9897019 h 233"/>
                <a:gd name="T76" fmla="*/ 2147483646 w 5758"/>
                <a:gd name="T77" fmla="*/ 22268293 h 233"/>
                <a:gd name="T78" fmla="*/ 2147483646 w 5758"/>
                <a:gd name="T79" fmla="*/ 39586503 h 233"/>
                <a:gd name="T80" fmla="*/ 2147483646 w 5758"/>
                <a:gd name="T81" fmla="*/ 56906286 h 233"/>
                <a:gd name="T82" fmla="*/ 2147483646 w 5758"/>
                <a:gd name="T83" fmla="*/ 81647260 h 233"/>
                <a:gd name="T84" fmla="*/ 2147483646 w 5758"/>
                <a:gd name="T85" fmla="*/ 111338317 h 233"/>
                <a:gd name="T86" fmla="*/ 2147483646 w 5758"/>
                <a:gd name="T87" fmla="*/ 141027801 h 2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58" h="233">
                  <a:moveTo>
                    <a:pt x="0" y="71"/>
                  </a:moveTo>
                  <a:lnTo>
                    <a:pt x="0" y="71"/>
                  </a:lnTo>
                  <a:lnTo>
                    <a:pt x="257" y="97"/>
                  </a:lnTo>
                  <a:lnTo>
                    <a:pt x="524" y="123"/>
                  </a:lnTo>
                  <a:lnTo>
                    <a:pt x="796" y="148"/>
                  </a:lnTo>
                  <a:lnTo>
                    <a:pt x="1073" y="171"/>
                  </a:lnTo>
                  <a:lnTo>
                    <a:pt x="1356" y="190"/>
                  </a:lnTo>
                  <a:lnTo>
                    <a:pt x="1640" y="207"/>
                  </a:lnTo>
                  <a:lnTo>
                    <a:pt x="1927" y="219"/>
                  </a:lnTo>
                  <a:lnTo>
                    <a:pt x="2072" y="224"/>
                  </a:lnTo>
                  <a:lnTo>
                    <a:pt x="2217" y="228"/>
                  </a:lnTo>
                  <a:lnTo>
                    <a:pt x="2362" y="231"/>
                  </a:lnTo>
                  <a:lnTo>
                    <a:pt x="2506" y="233"/>
                  </a:lnTo>
                  <a:lnTo>
                    <a:pt x="2649" y="233"/>
                  </a:lnTo>
                  <a:lnTo>
                    <a:pt x="2792" y="233"/>
                  </a:lnTo>
                  <a:lnTo>
                    <a:pt x="2935" y="229"/>
                  </a:lnTo>
                  <a:lnTo>
                    <a:pt x="3078" y="226"/>
                  </a:lnTo>
                  <a:lnTo>
                    <a:pt x="3219" y="221"/>
                  </a:lnTo>
                  <a:lnTo>
                    <a:pt x="3359" y="214"/>
                  </a:lnTo>
                  <a:lnTo>
                    <a:pt x="3498" y="205"/>
                  </a:lnTo>
                  <a:lnTo>
                    <a:pt x="3636" y="197"/>
                  </a:lnTo>
                  <a:lnTo>
                    <a:pt x="3772" y="185"/>
                  </a:lnTo>
                  <a:lnTo>
                    <a:pt x="3907" y="171"/>
                  </a:lnTo>
                  <a:lnTo>
                    <a:pt x="4039" y="155"/>
                  </a:lnTo>
                  <a:lnTo>
                    <a:pt x="4170" y="138"/>
                  </a:lnTo>
                  <a:lnTo>
                    <a:pt x="4299" y="117"/>
                  </a:lnTo>
                  <a:lnTo>
                    <a:pt x="4427" y="97"/>
                  </a:lnTo>
                  <a:lnTo>
                    <a:pt x="4561" y="74"/>
                  </a:lnTo>
                  <a:lnTo>
                    <a:pt x="4689" y="54"/>
                  </a:lnTo>
                  <a:lnTo>
                    <a:pt x="4807" y="38"/>
                  </a:lnTo>
                  <a:lnTo>
                    <a:pt x="4918" y="25"/>
                  </a:lnTo>
                  <a:lnTo>
                    <a:pt x="5023" y="14"/>
                  </a:lnTo>
                  <a:lnTo>
                    <a:pt x="5119" y="7"/>
                  </a:lnTo>
                  <a:lnTo>
                    <a:pt x="5209" y="4"/>
                  </a:lnTo>
                  <a:lnTo>
                    <a:pt x="5293" y="0"/>
                  </a:lnTo>
                  <a:lnTo>
                    <a:pt x="5371" y="2"/>
                  </a:lnTo>
                  <a:lnTo>
                    <a:pt x="5441" y="4"/>
                  </a:lnTo>
                  <a:lnTo>
                    <a:pt x="5507" y="9"/>
                  </a:lnTo>
                  <a:lnTo>
                    <a:pt x="5567" y="16"/>
                  </a:lnTo>
                  <a:lnTo>
                    <a:pt x="5622" y="23"/>
                  </a:lnTo>
                  <a:lnTo>
                    <a:pt x="5672" y="33"/>
                  </a:lnTo>
                  <a:lnTo>
                    <a:pt x="5719" y="45"/>
                  </a:lnTo>
                  <a:lnTo>
                    <a:pt x="5758" y="57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-32380" y="1446156"/>
              <a:ext cx="9057034" cy="364925"/>
            </a:xfrm>
            <a:custGeom>
              <a:avLst/>
              <a:gdLst>
                <a:gd name="T0" fmla="*/ 0 w 5758"/>
                <a:gd name="T1" fmla="*/ 178141599 h 232"/>
                <a:gd name="T2" fmla="*/ 0 w 5758"/>
                <a:gd name="T3" fmla="*/ 178141599 h 232"/>
                <a:gd name="T4" fmla="*/ 613592819 w 5758"/>
                <a:gd name="T5" fmla="*/ 247417577 h 232"/>
                <a:gd name="T6" fmla="*/ 1244505367 w 5758"/>
                <a:gd name="T7" fmla="*/ 314220873 h 232"/>
                <a:gd name="T8" fmla="*/ 1897684565 w 5758"/>
                <a:gd name="T9" fmla="*/ 376075661 h 232"/>
                <a:gd name="T10" fmla="*/ 2147483646 w 5758"/>
                <a:gd name="T11" fmla="*/ 430507685 h 232"/>
                <a:gd name="T12" fmla="*/ 2147483646 w 5758"/>
                <a:gd name="T13" fmla="*/ 477516946 h 232"/>
                <a:gd name="T14" fmla="*/ 2147483646 w 5758"/>
                <a:gd name="T15" fmla="*/ 514629189 h 232"/>
                <a:gd name="T16" fmla="*/ 2147483646 w 5758"/>
                <a:gd name="T17" fmla="*/ 544320242 h 232"/>
                <a:gd name="T18" fmla="*/ 2147483646 w 5758"/>
                <a:gd name="T19" fmla="*/ 559164196 h 232"/>
                <a:gd name="T20" fmla="*/ 2147483646 w 5758"/>
                <a:gd name="T21" fmla="*/ 566586959 h 232"/>
                <a:gd name="T22" fmla="*/ 2147483646 w 5758"/>
                <a:gd name="T23" fmla="*/ 574009723 h 232"/>
                <a:gd name="T24" fmla="*/ 2147483646 w 5758"/>
                <a:gd name="T25" fmla="*/ 574009723 h 232"/>
                <a:gd name="T26" fmla="*/ 2147483646 w 5758"/>
                <a:gd name="T27" fmla="*/ 574009723 h 232"/>
                <a:gd name="T28" fmla="*/ 2147483646 w 5758"/>
                <a:gd name="T29" fmla="*/ 571535468 h 232"/>
                <a:gd name="T30" fmla="*/ 2147483646 w 5758"/>
                <a:gd name="T31" fmla="*/ 566586959 h 232"/>
                <a:gd name="T32" fmla="*/ 2147483646 w 5758"/>
                <a:gd name="T33" fmla="*/ 554215687 h 232"/>
                <a:gd name="T34" fmla="*/ 2147483646 w 5758"/>
                <a:gd name="T35" fmla="*/ 541845988 h 232"/>
                <a:gd name="T36" fmla="*/ 2147483646 w 5758"/>
                <a:gd name="T37" fmla="*/ 524526207 h 232"/>
                <a:gd name="T38" fmla="*/ 2147483646 w 5758"/>
                <a:gd name="T39" fmla="*/ 502257917 h 232"/>
                <a:gd name="T40" fmla="*/ 2147483646 w 5758"/>
                <a:gd name="T41" fmla="*/ 477516946 h 232"/>
                <a:gd name="T42" fmla="*/ 2147483646 w 5758"/>
                <a:gd name="T43" fmla="*/ 447825893 h 232"/>
                <a:gd name="T44" fmla="*/ 2147483646 w 5758"/>
                <a:gd name="T45" fmla="*/ 413187904 h 232"/>
                <a:gd name="T46" fmla="*/ 2147483646 w 5758"/>
                <a:gd name="T47" fmla="*/ 376075661 h 232"/>
                <a:gd name="T48" fmla="*/ 2147483646 w 5758"/>
                <a:gd name="T49" fmla="*/ 331540654 h 232"/>
                <a:gd name="T50" fmla="*/ 2147483646 w 5758"/>
                <a:gd name="T51" fmla="*/ 284531393 h 232"/>
                <a:gd name="T52" fmla="*/ 2147483646 w 5758"/>
                <a:gd name="T53" fmla="*/ 235046305 h 232"/>
                <a:gd name="T54" fmla="*/ 2147483646 w 5758"/>
                <a:gd name="T55" fmla="*/ 235046305 h 232"/>
                <a:gd name="T56" fmla="*/ 2147483646 w 5758"/>
                <a:gd name="T57" fmla="*/ 175667345 h 232"/>
                <a:gd name="T58" fmla="*/ 2147483646 w 5758"/>
                <a:gd name="T59" fmla="*/ 128658084 h 232"/>
                <a:gd name="T60" fmla="*/ 2147483646 w 5758"/>
                <a:gd name="T61" fmla="*/ 89070013 h 232"/>
                <a:gd name="T62" fmla="*/ 2147483646 w 5758"/>
                <a:gd name="T63" fmla="*/ 54432024 h 232"/>
                <a:gd name="T64" fmla="*/ 2147483646 w 5758"/>
                <a:gd name="T65" fmla="*/ 34637989 h 232"/>
                <a:gd name="T66" fmla="*/ 2147483646 w 5758"/>
                <a:gd name="T67" fmla="*/ 17319781 h 232"/>
                <a:gd name="T68" fmla="*/ 2147483646 w 5758"/>
                <a:gd name="T69" fmla="*/ 4948509 h 232"/>
                <a:gd name="T70" fmla="*/ 2147483646 w 5758"/>
                <a:gd name="T71" fmla="*/ 0 h 232"/>
                <a:gd name="T72" fmla="*/ 2147483646 w 5758"/>
                <a:gd name="T73" fmla="*/ 4948509 h 232"/>
                <a:gd name="T74" fmla="*/ 2147483646 w 5758"/>
                <a:gd name="T75" fmla="*/ 12371272 h 232"/>
                <a:gd name="T76" fmla="*/ 2147483646 w 5758"/>
                <a:gd name="T77" fmla="*/ 24742544 h 232"/>
                <a:gd name="T78" fmla="*/ 2147483646 w 5758"/>
                <a:gd name="T79" fmla="*/ 42060752 h 232"/>
                <a:gd name="T80" fmla="*/ 2147483646 w 5758"/>
                <a:gd name="T81" fmla="*/ 64329042 h 232"/>
                <a:gd name="T82" fmla="*/ 2147483646 w 5758"/>
                <a:gd name="T83" fmla="*/ 89070013 h 232"/>
                <a:gd name="T84" fmla="*/ 2147483646 w 5758"/>
                <a:gd name="T85" fmla="*/ 118761066 h 232"/>
                <a:gd name="T86" fmla="*/ 2147483646 w 5758"/>
                <a:gd name="T87" fmla="*/ 153399055 h 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58" h="232">
                  <a:moveTo>
                    <a:pt x="0" y="72"/>
                  </a:moveTo>
                  <a:lnTo>
                    <a:pt x="0" y="72"/>
                  </a:lnTo>
                  <a:lnTo>
                    <a:pt x="248" y="100"/>
                  </a:lnTo>
                  <a:lnTo>
                    <a:pt x="503" y="127"/>
                  </a:lnTo>
                  <a:lnTo>
                    <a:pt x="767" y="152"/>
                  </a:lnTo>
                  <a:lnTo>
                    <a:pt x="1037" y="174"/>
                  </a:lnTo>
                  <a:lnTo>
                    <a:pt x="1311" y="193"/>
                  </a:lnTo>
                  <a:lnTo>
                    <a:pt x="1590" y="208"/>
                  </a:lnTo>
                  <a:lnTo>
                    <a:pt x="1872" y="220"/>
                  </a:lnTo>
                  <a:lnTo>
                    <a:pt x="2014" y="226"/>
                  </a:lnTo>
                  <a:lnTo>
                    <a:pt x="2157" y="229"/>
                  </a:lnTo>
                  <a:lnTo>
                    <a:pt x="2298" y="232"/>
                  </a:lnTo>
                  <a:lnTo>
                    <a:pt x="2441" y="232"/>
                  </a:lnTo>
                  <a:lnTo>
                    <a:pt x="2582" y="232"/>
                  </a:lnTo>
                  <a:lnTo>
                    <a:pt x="2725" y="231"/>
                  </a:lnTo>
                  <a:lnTo>
                    <a:pt x="2866" y="229"/>
                  </a:lnTo>
                  <a:lnTo>
                    <a:pt x="3007" y="224"/>
                  </a:lnTo>
                  <a:lnTo>
                    <a:pt x="3147" y="219"/>
                  </a:lnTo>
                  <a:lnTo>
                    <a:pt x="3287" y="212"/>
                  </a:lnTo>
                  <a:lnTo>
                    <a:pt x="3426" y="203"/>
                  </a:lnTo>
                  <a:lnTo>
                    <a:pt x="3564" y="193"/>
                  </a:lnTo>
                  <a:lnTo>
                    <a:pt x="3700" y="181"/>
                  </a:lnTo>
                  <a:lnTo>
                    <a:pt x="3834" y="167"/>
                  </a:lnTo>
                  <a:lnTo>
                    <a:pt x="3969" y="152"/>
                  </a:lnTo>
                  <a:lnTo>
                    <a:pt x="4100" y="134"/>
                  </a:lnTo>
                  <a:lnTo>
                    <a:pt x="4230" y="115"/>
                  </a:lnTo>
                  <a:lnTo>
                    <a:pt x="4358" y="95"/>
                  </a:lnTo>
                  <a:lnTo>
                    <a:pt x="4497" y="71"/>
                  </a:lnTo>
                  <a:lnTo>
                    <a:pt x="4628" y="52"/>
                  </a:lnTo>
                  <a:lnTo>
                    <a:pt x="4751" y="36"/>
                  </a:lnTo>
                  <a:lnTo>
                    <a:pt x="4866" y="22"/>
                  </a:lnTo>
                  <a:lnTo>
                    <a:pt x="4975" y="14"/>
                  </a:lnTo>
                  <a:lnTo>
                    <a:pt x="5076" y="7"/>
                  </a:lnTo>
                  <a:lnTo>
                    <a:pt x="5171" y="2"/>
                  </a:lnTo>
                  <a:lnTo>
                    <a:pt x="5259" y="0"/>
                  </a:lnTo>
                  <a:lnTo>
                    <a:pt x="5341" y="2"/>
                  </a:lnTo>
                  <a:lnTo>
                    <a:pt x="5417" y="5"/>
                  </a:lnTo>
                  <a:lnTo>
                    <a:pt x="5488" y="10"/>
                  </a:lnTo>
                  <a:lnTo>
                    <a:pt x="5552" y="17"/>
                  </a:lnTo>
                  <a:lnTo>
                    <a:pt x="5610" y="26"/>
                  </a:lnTo>
                  <a:lnTo>
                    <a:pt x="5665" y="36"/>
                  </a:lnTo>
                  <a:lnTo>
                    <a:pt x="5715" y="48"/>
                  </a:lnTo>
                  <a:lnTo>
                    <a:pt x="5758" y="62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-32380" y="1501209"/>
              <a:ext cx="9057034" cy="361779"/>
            </a:xfrm>
            <a:custGeom>
              <a:avLst/>
              <a:gdLst>
                <a:gd name="T0" fmla="*/ 0 w 5758"/>
                <a:gd name="T1" fmla="*/ 178141553 h 230"/>
                <a:gd name="T2" fmla="*/ 0 w 5758"/>
                <a:gd name="T3" fmla="*/ 178141553 h 230"/>
                <a:gd name="T4" fmla="*/ 588851921 w 5758"/>
                <a:gd name="T5" fmla="*/ 249891766 h 230"/>
                <a:gd name="T6" fmla="*/ 1197496246 w 5758"/>
                <a:gd name="T7" fmla="*/ 319169299 h 230"/>
                <a:gd name="T8" fmla="*/ 1828407221 w 5758"/>
                <a:gd name="T9" fmla="*/ 378549816 h 230"/>
                <a:gd name="T10" fmla="*/ 2147483646 w 5758"/>
                <a:gd name="T11" fmla="*/ 432981826 h 230"/>
                <a:gd name="T12" fmla="*/ 2147483646 w 5758"/>
                <a:gd name="T13" fmla="*/ 479991075 h 230"/>
                <a:gd name="T14" fmla="*/ 2147483646 w 5758"/>
                <a:gd name="T15" fmla="*/ 517103308 h 230"/>
                <a:gd name="T16" fmla="*/ 2147483646 w 5758"/>
                <a:gd name="T17" fmla="*/ 534423085 h 230"/>
                <a:gd name="T18" fmla="*/ 2147483646 w 5758"/>
                <a:gd name="T19" fmla="*/ 549267034 h 230"/>
                <a:gd name="T20" fmla="*/ 2147483646 w 5758"/>
                <a:gd name="T21" fmla="*/ 556689796 h 230"/>
                <a:gd name="T22" fmla="*/ 2147483646 w 5758"/>
                <a:gd name="T23" fmla="*/ 564112557 h 230"/>
                <a:gd name="T24" fmla="*/ 2147483646 w 5758"/>
                <a:gd name="T25" fmla="*/ 569061065 h 230"/>
                <a:gd name="T26" fmla="*/ 2147483646 w 5758"/>
                <a:gd name="T27" fmla="*/ 569061065 h 230"/>
                <a:gd name="T28" fmla="*/ 2147483646 w 5758"/>
                <a:gd name="T29" fmla="*/ 569061065 h 230"/>
                <a:gd name="T30" fmla="*/ 2147483646 w 5758"/>
                <a:gd name="T31" fmla="*/ 564112557 h 230"/>
                <a:gd name="T32" fmla="*/ 2147483646 w 5758"/>
                <a:gd name="T33" fmla="*/ 556689796 h 230"/>
                <a:gd name="T34" fmla="*/ 2147483646 w 5758"/>
                <a:gd name="T35" fmla="*/ 549267034 h 230"/>
                <a:gd name="T36" fmla="*/ 2147483646 w 5758"/>
                <a:gd name="T37" fmla="*/ 531948831 h 230"/>
                <a:gd name="T38" fmla="*/ 2147483646 w 5758"/>
                <a:gd name="T39" fmla="*/ 514629055 h 230"/>
                <a:gd name="T40" fmla="*/ 2147483646 w 5758"/>
                <a:gd name="T41" fmla="*/ 492360771 h 230"/>
                <a:gd name="T42" fmla="*/ 2147483646 w 5758"/>
                <a:gd name="T43" fmla="*/ 462671298 h 230"/>
                <a:gd name="T44" fmla="*/ 2147483646 w 5758"/>
                <a:gd name="T45" fmla="*/ 432981826 h 230"/>
                <a:gd name="T46" fmla="*/ 2147483646 w 5758"/>
                <a:gd name="T47" fmla="*/ 398342273 h 230"/>
                <a:gd name="T48" fmla="*/ 2147483646 w 5758"/>
                <a:gd name="T49" fmla="*/ 361230040 h 230"/>
                <a:gd name="T50" fmla="*/ 2147483646 w 5758"/>
                <a:gd name="T51" fmla="*/ 319169299 h 230"/>
                <a:gd name="T52" fmla="*/ 2147483646 w 5758"/>
                <a:gd name="T53" fmla="*/ 272160050 h 230"/>
                <a:gd name="T54" fmla="*/ 2147483646 w 5758"/>
                <a:gd name="T55" fmla="*/ 220202294 h 230"/>
                <a:gd name="T56" fmla="*/ 2147483646 w 5758"/>
                <a:gd name="T57" fmla="*/ 220202294 h 230"/>
                <a:gd name="T58" fmla="*/ 2147483646 w 5758"/>
                <a:gd name="T59" fmla="*/ 165770284 h 230"/>
                <a:gd name="T60" fmla="*/ 2147483646 w 5758"/>
                <a:gd name="T61" fmla="*/ 118761035 h 230"/>
                <a:gd name="T62" fmla="*/ 2147483646 w 5758"/>
                <a:gd name="T63" fmla="*/ 79172975 h 230"/>
                <a:gd name="T64" fmla="*/ 2147483646 w 5758"/>
                <a:gd name="T65" fmla="*/ 44534995 h 230"/>
                <a:gd name="T66" fmla="*/ 2147483646 w 5758"/>
                <a:gd name="T67" fmla="*/ 24742538 h 230"/>
                <a:gd name="T68" fmla="*/ 2147483646 w 5758"/>
                <a:gd name="T69" fmla="*/ 7422761 h 230"/>
                <a:gd name="T70" fmla="*/ 2147483646 w 5758"/>
                <a:gd name="T71" fmla="*/ 0 h 230"/>
                <a:gd name="T72" fmla="*/ 2147483646 w 5758"/>
                <a:gd name="T73" fmla="*/ 0 h 230"/>
                <a:gd name="T74" fmla="*/ 2147483646 w 5758"/>
                <a:gd name="T75" fmla="*/ 0 h 230"/>
                <a:gd name="T76" fmla="*/ 2147483646 w 5758"/>
                <a:gd name="T77" fmla="*/ 12371269 h 230"/>
                <a:gd name="T78" fmla="*/ 2147483646 w 5758"/>
                <a:gd name="T79" fmla="*/ 24742538 h 230"/>
                <a:gd name="T80" fmla="*/ 2147483646 w 5758"/>
                <a:gd name="T81" fmla="*/ 42060741 h 230"/>
                <a:gd name="T82" fmla="*/ 2147483646 w 5758"/>
                <a:gd name="T83" fmla="*/ 66803279 h 230"/>
                <a:gd name="T84" fmla="*/ 2147483646 w 5758"/>
                <a:gd name="T85" fmla="*/ 91544244 h 230"/>
                <a:gd name="T86" fmla="*/ 2147483646 w 5758"/>
                <a:gd name="T87" fmla="*/ 121235289 h 230"/>
                <a:gd name="T88" fmla="*/ 2147483646 w 5758"/>
                <a:gd name="T89" fmla="*/ 155873269 h 2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8" h="230">
                  <a:moveTo>
                    <a:pt x="0" y="72"/>
                  </a:moveTo>
                  <a:lnTo>
                    <a:pt x="0" y="72"/>
                  </a:lnTo>
                  <a:lnTo>
                    <a:pt x="238" y="101"/>
                  </a:lnTo>
                  <a:lnTo>
                    <a:pt x="484" y="129"/>
                  </a:lnTo>
                  <a:lnTo>
                    <a:pt x="739" y="153"/>
                  </a:lnTo>
                  <a:lnTo>
                    <a:pt x="1001" y="175"/>
                  </a:lnTo>
                  <a:lnTo>
                    <a:pt x="1268" y="194"/>
                  </a:lnTo>
                  <a:lnTo>
                    <a:pt x="1540" y="209"/>
                  </a:lnTo>
                  <a:lnTo>
                    <a:pt x="1678" y="216"/>
                  </a:lnTo>
                  <a:lnTo>
                    <a:pt x="1816" y="222"/>
                  </a:lnTo>
                  <a:lnTo>
                    <a:pt x="1955" y="225"/>
                  </a:lnTo>
                  <a:lnTo>
                    <a:pt x="2095" y="228"/>
                  </a:lnTo>
                  <a:lnTo>
                    <a:pt x="2236" y="230"/>
                  </a:lnTo>
                  <a:lnTo>
                    <a:pt x="2375" y="230"/>
                  </a:lnTo>
                  <a:lnTo>
                    <a:pt x="2517" y="230"/>
                  </a:lnTo>
                  <a:lnTo>
                    <a:pt x="2656" y="228"/>
                  </a:lnTo>
                  <a:lnTo>
                    <a:pt x="2797" y="225"/>
                  </a:lnTo>
                  <a:lnTo>
                    <a:pt x="2937" y="222"/>
                  </a:lnTo>
                  <a:lnTo>
                    <a:pt x="3076" y="215"/>
                  </a:lnTo>
                  <a:lnTo>
                    <a:pt x="3216" y="208"/>
                  </a:lnTo>
                  <a:lnTo>
                    <a:pt x="3354" y="199"/>
                  </a:lnTo>
                  <a:lnTo>
                    <a:pt x="3491" y="187"/>
                  </a:lnTo>
                  <a:lnTo>
                    <a:pt x="3628" y="175"/>
                  </a:lnTo>
                  <a:lnTo>
                    <a:pt x="3764" y="161"/>
                  </a:lnTo>
                  <a:lnTo>
                    <a:pt x="3898" y="146"/>
                  </a:lnTo>
                  <a:lnTo>
                    <a:pt x="4031" y="129"/>
                  </a:lnTo>
                  <a:lnTo>
                    <a:pt x="4162" y="110"/>
                  </a:lnTo>
                  <a:lnTo>
                    <a:pt x="4291" y="89"/>
                  </a:lnTo>
                  <a:lnTo>
                    <a:pt x="4434" y="67"/>
                  </a:lnTo>
                  <a:lnTo>
                    <a:pt x="4568" y="48"/>
                  </a:lnTo>
                  <a:lnTo>
                    <a:pt x="4694" y="32"/>
                  </a:lnTo>
                  <a:lnTo>
                    <a:pt x="4814" y="18"/>
                  </a:lnTo>
                  <a:lnTo>
                    <a:pt x="4926" y="10"/>
                  </a:lnTo>
                  <a:lnTo>
                    <a:pt x="5033" y="3"/>
                  </a:lnTo>
                  <a:lnTo>
                    <a:pt x="5131" y="0"/>
                  </a:lnTo>
                  <a:lnTo>
                    <a:pt x="5224" y="0"/>
                  </a:lnTo>
                  <a:lnTo>
                    <a:pt x="5310" y="0"/>
                  </a:lnTo>
                  <a:lnTo>
                    <a:pt x="5391" y="5"/>
                  </a:lnTo>
                  <a:lnTo>
                    <a:pt x="5467" y="10"/>
                  </a:lnTo>
                  <a:lnTo>
                    <a:pt x="5536" y="17"/>
                  </a:lnTo>
                  <a:lnTo>
                    <a:pt x="5600" y="27"/>
                  </a:lnTo>
                  <a:lnTo>
                    <a:pt x="5657" y="37"/>
                  </a:lnTo>
                  <a:lnTo>
                    <a:pt x="5710" y="49"/>
                  </a:lnTo>
                  <a:lnTo>
                    <a:pt x="5758" y="63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-32380" y="1551544"/>
              <a:ext cx="9057034" cy="363352"/>
            </a:xfrm>
            <a:custGeom>
              <a:avLst/>
              <a:gdLst>
                <a:gd name="T0" fmla="*/ 0 w 5758"/>
                <a:gd name="T1" fmla="*/ 188037019 h 231"/>
                <a:gd name="T2" fmla="*/ 0 w 5758"/>
                <a:gd name="T3" fmla="*/ 188037019 h 231"/>
                <a:gd name="T4" fmla="*/ 561635204 w 5758"/>
                <a:gd name="T5" fmla="*/ 259788815 h 231"/>
                <a:gd name="T6" fmla="*/ 1150487125 w 5758"/>
                <a:gd name="T7" fmla="*/ 329066357 h 231"/>
                <a:gd name="T8" fmla="*/ 1756657202 w 5758"/>
                <a:gd name="T9" fmla="*/ 393393818 h 231"/>
                <a:gd name="T10" fmla="*/ 2147483646 w 5758"/>
                <a:gd name="T11" fmla="*/ 442877326 h 231"/>
                <a:gd name="T12" fmla="*/ 2147483646 w 5758"/>
                <a:gd name="T13" fmla="*/ 489888154 h 231"/>
                <a:gd name="T14" fmla="*/ 2147483646 w 5758"/>
                <a:gd name="T15" fmla="*/ 512154868 h 231"/>
                <a:gd name="T16" fmla="*/ 2147483646 w 5758"/>
                <a:gd name="T17" fmla="*/ 529474647 h 231"/>
                <a:gd name="T18" fmla="*/ 2147483646 w 5758"/>
                <a:gd name="T19" fmla="*/ 541845917 h 231"/>
                <a:gd name="T20" fmla="*/ 2147483646 w 5758"/>
                <a:gd name="T21" fmla="*/ 554215615 h 231"/>
                <a:gd name="T22" fmla="*/ 2147483646 w 5758"/>
                <a:gd name="T23" fmla="*/ 561638377 h 231"/>
                <a:gd name="T24" fmla="*/ 2147483646 w 5758"/>
                <a:gd name="T25" fmla="*/ 566586885 h 231"/>
                <a:gd name="T26" fmla="*/ 2147483646 w 5758"/>
                <a:gd name="T27" fmla="*/ 571535394 h 231"/>
                <a:gd name="T28" fmla="*/ 2147483646 w 5758"/>
                <a:gd name="T29" fmla="*/ 571535394 h 231"/>
                <a:gd name="T30" fmla="*/ 2147483646 w 5758"/>
                <a:gd name="T31" fmla="*/ 571535394 h 231"/>
                <a:gd name="T32" fmla="*/ 2147483646 w 5758"/>
                <a:gd name="T33" fmla="*/ 566586885 h 231"/>
                <a:gd name="T34" fmla="*/ 2147483646 w 5758"/>
                <a:gd name="T35" fmla="*/ 554215615 h 231"/>
                <a:gd name="T36" fmla="*/ 2147483646 w 5758"/>
                <a:gd name="T37" fmla="*/ 546792853 h 231"/>
                <a:gd name="T38" fmla="*/ 2147483646 w 5758"/>
                <a:gd name="T39" fmla="*/ 529474647 h 231"/>
                <a:gd name="T40" fmla="*/ 2147483646 w 5758"/>
                <a:gd name="T41" fmla="*/ 507206360 h 231"/>
                <a:gd name="T42" fmla="*/ 2147483646 w 5758"/>
                <a:gd name="T43" fmla="*/ 484939646 h 231"/>
                <a:gd name="T44" fmla="*/ 2147483646 w 5758"/>
                <a:gd name="T45" fmla="*/ 460197105 h 231"/>
                <a:gd name="T46" fmla="*/ 2147483646 w 5758"/>
                <a:gd name="T47" fmla="*/ 430507629 h 231"/>
                <a:gd name="T48" fmla="*/ 2147483646 w 5758"/>
                <a:gd name="T49" fmla="*/ 395868072 h 231"/>
                <a:gd name="T50" fmla="*/ 2147483646 w 5758"/>
                <a:gd name="T51" fmla="*/ 358755833 h 231"/>
                <a:gd name="T52" fmla="*/ 2147483646 w 5758"/>
                <a:gd name="T53" fmla="*/ 316695086 h 231"/>
                <a:gd name="T54" fmla="*/ 2147483646 w 5758"/>
                <a:gd name="T55" fmla="*/ 269685832 h 231"/>
                <a:gd name="T56" fmla="*/ 2147483646 w 5758"/>
                <a:gd name="T57" fmla="*/ 217728069 h 231"/>
                <a:gd name="T58" fmla="*/ 2147483646 w 5758"/>
                <a:gd name="T59" fmla="*/ 217728069 h 231"/>
                <a:gd name="T60" fmla="*/ 2147483646 w 5758"/>
                <a:gd name="T61" fmla="*/ 163296051 h 231"/>
                <a:gd name="T62" fmla="*/ 2147483646 w 5758"/>
                <a:gd name="T63" fmla="*/ 116286797 h 231"/>
                <a:gd name="T64" fmla="*/ 2147483646 w 5758"/>
                <a:gd name="T65" fmla="*/ 76700304 h 231"/>
                <a:gd name="T66" fmla="*/ 2147483646 w 5758"/>
                <a:gd name="T67" fmla="*/ 47009255 h 231"/>
                <a:gd name="T68" fmla="*/ 2147483646 w 5758"/>
                <a:gd name="T69" fmla="*/ 22268287 h 231"/>
                <a:gd name="T70" fmla="*/ 2147483646 w 5758"/>
                <a:gd name="T71" fmla="*/ 9897016 h 231"/>
                <a:gd name="T72" fmla="*/ 2147483646 w 5758"/>
                <a:gd name="T73" fmla="*/ 0 h 231"/>
                <a:gd name="T74" fmla="*/ 2147483646 w 5758"/>
                <a:gd name="T75" fmla="*/ 0 h 231"/>
                <a:gd name="T76" fmla="*/ 2147483646 w 5758"/>
                <a:gd name="T77" fmla="*/ 4948508 h 231"/>
                <a:gd name="T78" fmla="*/ 2147483646 w 5758"/>
                <a:gd name="T79" fmla="*/ 12371270 h 231"/>
                <a:gd name="T80" fmla="*/ 2147483646 w 5758"/>
                <a:gd name="T81" fmla="*/ 29689476 h 231"/>
                <a:gd name="T82" fmla="*/ 2147483646 w 5758"/>
                <a:gd name="T83" fmla="*/ 51957763 h 231"/>
                <a:gd name="T84" fmla="*/ 2147483646 w 5758"/>
                <a:gd name="T85" fmla="*/ 71751796 h 231"/>
                <a:gd name="T86" fmla="*/ 2147483646 w 5758"/>
                <a:gd name="T87" fmla="*/ 103915526 h 231"/>
                <a:gd name="T88" fmla="*/ 2147483646 w 5758"/>
                <a:gd name="T89" fmla="*/ 133605002 h 231"/>
                <a:gd name="T90" fmla="*/ 2147483646 w 5758"/>
                <a:gd name="T91" fmla="*/ 170718814 h 2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58" h="231">
                  <a:moveTo>
                    <a:pt x="0" y="76"/>
                  </a:moveTo>
                  <a:lnTo>
                    <a:pt x="0" y="76"/>
                  </a:lnTo>
                  <a:lnTo>
                    <a:pt x="227" y="105"/>
                  </a:lnTo>
                  <a:lnTo>
                    <a:pt x="465" y="133"/>
                  </a:lnTo>
                  <a:lnTo>
                    <a:pt x="710" y="159"/>
                  </a:lnTo>
                  <a:lnTo>
                    <a:pt x="965" y="179"/>
                  </a:lnTo>
                  <a:lnTo>
                    <a:pt x="1225" y="198"/>
                  </a:lnTo>
                  <a:lnTo>
                    <a:pt x="1356" y="207"/>
                  </a:lnTo>
                  <a:lnTo>
                    <a:pt x="1490" y="214"/>
                  </a:lnTo>
                  <a:lnTo>
                    <a:pt x="1624" y="219"/>
                  </a:lnTo>
                  <a:lnTo>
                    <a:pt x="1760" y="224"/>
                  </a:lnTo>
                  <a:lnTo>
                    <a:pt x="1896" y="227"/>
                  </a:lnTo>
                  <a:lnTo>
                    <a:pt x="2034" y="229"/>
                  </a:lnTo>
                  <a:lnTo>
                    <a:pt x="2172" y="231"/>
                  </a:lnTo>
                  <a:lnTo>
                    <a:pt x="2310" y="231"/>
                  </a:lnTo>
                  <a:lnTo>
                    <a:pt x="2449" y="231"/>
                  </a:lnTo>
                  <a:lnTo>
                    <a:pt x="2589" y="229"/>
                  </a:lnTo>
                  <a:lnTo>
                    <a:pt x="2727" y="224"/>
                  </a:lnTo>
                  <a:lnTo>
                    <a:pt x="2866" y="221"/>
                  </a:lnTo>
                  <a:lnTo>
                    <a:pt x="3006" y="214"/>
                  </a:lnTo>
                  <a:lnTo>
                    <a:pt x="3144" y="205"/>
                  </a:lnTo>
                  <a:lnTo>
                    <a:pt x="3281" y="196"/>
                  </a:lnTo>
                  <a:lnTo>
                    <a:pt x="3419" y="186"/>
                  </a:lnTo>
                  <a:lnTo>
                    <a:pt x="3555" y="174"/>
                  </a:lnTo>
                  <a:lnTo>
                    <a:pt x="3691" y="160"/>
                  </a:lnTo>
                  <a:lnTo>
                    <a:pt x="3826" y="145"/>
                  </a:lnTo>
                  <a:lnTo>
                    <a:pt x="3960" y="128"/>
                  </a:lnTo>
                  <a:lnTo>
                    <a:pt x="4093" y="109"/>
                  </a:lnTo>
                  <a:lnTo>
                    <a:pt x="4224" y="88"/>
                  </a:lnTo>
                  <a:lnTo>
                    <a:pt x="4368" y="66"/>
                  </a:lnTo>
                  <a:lnTo>
                    <a:pt x="4508" y="47"/>
                  </a:lnTo>
                  <a:lnTo>
                    <a:pt x="4639" y="31"/>
                  </a:lnTo>
                  <a:lnTo>
                    <a:pt x="4761" y="19"/>
                  </a:lnTo>
                  <a:lnTo>
                    <a:pt x="4878" y="9"/>
                  </a:lnTo>
                  <a:lnTo>
                    <a:pt x="4988" y="4"/>
                  </a:lnTo>
                  <a:lnTo>
                    <a:pt x="5093" y="0"/>
                  </a:lnTo>
                  <a:lnTo>
                    <a:pt x="5190" y="0"/>
                  </a:lnTo>
                  <a:lnTo>
                    <a:pt x="5281" y="2"/>
                  </a:lnTo>
                  <a:lnTo>
                    <a:pt x="5366" y="5"/>
                  </a:lnTo>
                  <a:lnTo>
                    <a:pt x="5445" y="12"/>
                  </a:lnTo>
                  <a:lnTo>
                    <a:pt x="5519" y="21"/>
                  </a:lnTo>
                  <a:lnTo>
                    <a:pt x="5588" y="29"/>
                  </a:lnTo>
                  <a:lnTo>
                    <a:pt x="5650" y="42"/>
                  </a:lnTo>
                  <a:lnTo>
                    <a:pt x="5707" y="54"/>
                  </a:lnTo>
                  <a:lnTo>
                    <a:pt x="5758" y="69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-32380" y="1603451"/>
              <a:ext cx="9057034" cy="364925"/>
            </a:xfrm>
            <a:custGeom>
              <a:avLst/>
              <a:gdLst>
                <a:gd name="T0" fmla="*/ 0 w 5758"/>
                <a:gd name="T1" fmla="*/ 190511298 h 232"/>
                <a:gd name="T2" fmla="*/ 0 w 5758"/>
                <a:gd name="T3" fmla="*/ 190511298 h 232"/>
                <a:gd name="T4" fmla="*/ 264734996 w 5758"/>
                <a:gd name="T5" fmla="*/ 230099369 h 232"/>
                <a:gd name="T6" fmla="*/ 536894306 w 5758"/>
                <a:gd name="T7" fmla="*/ 267211612 h 232"/>
                <a:gd name="T8" fmla="*/ 818949032 w 5758"/>
                <a:gd name="T9" fmla="*/ 301849601 h 232"/>
                <a:gd name="T10" fmla="*/ 1098529510 w 5758"/>
                <a:gd name="T11" fmla="*/ 336489163 h 232"/>
                <a:gd name="T12" fmla="*/ 1392955471 w 5758"/>
                <a:gd name="T13" fmla="*/ 371127152 h 232"/>
                <a:gd name="T14" fmla="*/ 1687379858 w 5758"/>
                <a:gd name="T15" fmla="*/ 400816632 h 232"/>
                <a:gd name="T16" fmla="*/ 1989228560 w 5758"/>
                <a:gd name="T17" fmla="*/ 430507685 h 232"/>
                <a:gd name="T18" fmla="*/ 2147483646 w 5758"/>
                <a:gd name="T19" fmla="*/ 455248656 h 232"/>
                <a:gd name="T20" fmla="*/ 2147483646 w 5758"/>
                <a:gd name="T21" fmla="*/ 477516946 h 232"/>
                <a:gd name="T22" fmla="*/ 2147483646 w 5758"/>
                <a:gd name="T23" fmla="*/ 497309409 h 232"/>
                <a:gd name="T24" fmla="*/ 2147483646 w 5758"/>
                <a:gd name="T25" fmla="*/ 514629189 h 232"/>
                <a:gd name="T26" fmla="*/ 2147483646 w 5758"/>
                <a:gd name="T27" fmla="*/ 531948970 h 232"/>
                <a:gd name="T28" fmla="*/ 2147483646 w 5758"/>
                <a:gd name="T29" fmla="*/ 544320242 h 232"/>
                <a:gd name="T30" fmla="*/ 2147483646 w 5758"/>
                <a:gd name="T31" fmla="*/ 556689942 h 232"/>
                <a:gd name="T32" fmla="*/ 2147483646 w 5758"/>
                <a:gd name="T33" fmla="*/ 566586959 h 232"/>
                <a:gd name="T34" fmla="*/ 2147483646 w 5758"/>
                <a:gd name="T35" fmla="*/ 571535468 h 232"/>
                <a:gd name="T36" fmla="*/ 2147483646 w 5758"/>
                <a:gd name="T37" fmla="*/ 574009723 h 232"/>
                <a:gd name="T38" fmla="*/ 2147483646 w 5758"/>
                <a:gd name="T39" fmla="*/ 574009723 h 232"/>
                <a:gd name="T40" fmla="*/ 2147483646 w 5758"/>
                <a:gd name="T41" fmla="*/ 571535468 h 232"/>
                <a:gd name="T42" fmla="*/ 2147483646 w 5758"/>
                <a:gd name="T43" fmla="*/ 561638450 h 232"/>
                <a:gd name="T44" fmla="*/ 2147483646 w 5758"/>
                <a:gd name="T45" fmla="*/ 554215687 h 232"/>
                <a:gd name="T46" fmla="*/ 2147483646 w 5758"/>
                <a:gd name="T47" fmla="*/ 539371734 h 232"/>
                <a:gd name="T48" fmla="*/ 2147483646 w 5758"/>
                <a:gd name="T49" fmla="*/ 524526207 h 232"/>
                <a:gd name="T50" fmla="*/ 2147483646 w 5758"/>
                <a:gd name="T51" fmla="*/ 502257917 h 232"/>
                <a:gd name="T52" fmla="*/ 2147483646 w 5758"/>
                <a:gd name="T53" fmla="*/ 479991201 h 232"/>
                <a:gd name="T54" fmla="*/ 2147483646 w 5758"/>
                <a:gd name="T55" fmla="*/ 450300148 h 232"/>
                <a:gd name="T56" fmla="*/ 2147483646 w 5758"/>
                <a:gd name="T57" fmla="*/ 420610667 h 232"/>
                <a:gd name="T58" fmla="*/ 2147483646 w 5758"/>
                <a:gd name="T59" fmla="*/ 388446933 h 232"/>
                <a:gd name="T60" fmla="*/ 2147483646 w 5758"/>
                <a:gd name="T61" fmla="*/ 348858862 h 232"/>
                <a:gd name="T62" fmla="*/ 2147483646 w 5758"/>
                <a:gd name="T63" fmla="*/ 306798110 h 232"/>
                <a:gd name="T64" fmla="*/ 2147483646 w 5758"/>
                <a:gd name="T65" fmla="*/ 259788849 h 232"/>
                <a:gd name="T66" fmla="*/ 2147483646 w 5758"/>
                <a:gd name="T67" fmla="*/ 207831079 h 232"/>
                <a:gd name="T68" fmla="*/ 2147483646 w 5758"/>
                <a:gd name="T69" fmla="*/ 207831079 h 232"/>
                <a:gd name="T70" fmla="*/ 2147483646 w 5758"/>
                <a:gd name="T71" fmla="*/ 153399055 h 232"/>
                <a:gd name="T72" fmla="*/ 2147483646 w 5758"/>
                <a:gd name="T73" fmla="*/ 106389794 h 232"/>
                <a:gd name="T74" fmla="*/ 2147483646 w 5758"/>
                <a:gd name="T75" fmla="*/ 71751805 h 232"/>
                <a:gd name="T76" fmla="*/ 2147483646 w 5758"/>
                <a:gd name="T77" fmla="*/ 42060752 h 232"/>
                <a:gd name="T78" fmla="*/ 2147483646 w 5758"/>
                <a:gd name="T79" fmla="*/ 22268290 h 232"/>
                <a:gd name="T80" fmla="*/ 2147483646 w 5758"/>
                <a:gd name="T81" fmla="*/ 7422763 h 232"/>
                <a:gd name="T82" fmla="*/ 2147483646 w 5758"/>
                <a:gd name="T83" fmla="*/ 0 h 232"/>
                <a:gd name="T84" fmla="*/ 2147483646 w 5758"/>
                <a:gd name="T85" fmla="*/ 0 h 232"/>
                <a:gd name="T86" fmla="*/ 2147483646 w 5758"/>
                <a:gd name="T87" fmla="*/ 4948509 h 232"/>
                <a:gd name="T88" fmla="*/ 2147483646 w 5758"/>
                <a:gd name="T89" fmla="*/ 17319781 h 232"/>
                <a:gd name="T90" fmla="*/ 2147483646 w 5758"/>
                <a:gd name="T91" fmla="*/ 34637989 h 232"/>
                <a:gd name="T92" fmla="*/ 2147483646 w 5758"/>
                <a:gd name="T93" fmla="*/ 54432024 h 232"/>
                <a:gd name="T94" fmla="*/ 2147483646 w 5758"/>
                <a:gd name="T95" fmla="*/ 81647250 h 232"/>
                <a:gd name="T96" fmla="*/ 2147483646 w 5758"/>
                <a:gd name="T97" fmla="*/ 111338303 h 232"/>
                <a:gd name="T98" fmla="*/ 2147483646 w 5758"/>
                <a:gd name="T99" fmla="*/ 141027783 h 232"/>
                <a:gd name="T100" fmla="*/ 2147483646 w 5758"/>
                <a:gd name="T101" fmla="*/ 178141599 h 2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8" h="232">
                  <a:moveTo>
                    <a:pt x="0" y="77"/>
                  </a:moveTo>
                  <a:lnTo>
                    <a:pt x="0" y="77"/>
                  </a:lnTo>
                  <a:lnTo>
                    <a:pt x="107" y="93"/>
                  </a:lnTo>
                  <a:lnTo>
                    <a:pt x="217" y="108"/>
                  </a:lnTo>
                  <a:lnTo>
                    <a:pt x="331" y="122"/>
                  </a:lnTo>
                  <a:lnTo>
                    <a:pt x="444" y="136"/>
                  </a:lnTo>
                  <a:lnTo>
                    <a:pt x="563" y="150"/>
                  </a:lnTo>
                  <a:lnTo>
                    <a:pt x="682" y="162"/>
                  </a:lnTo>
                  <a:lnTo>
                    <a:pt x="804" y="174"/>
                  </a:lnTo>
                  <a:lnTo>
                    <a:pt x="928" y="184"/>
                  </a:lnTo>
                  <a:lnTo>
                    <a:pt x="1054" y="193"/>
                  </a:lnTo>
                  <a:lnTo>
                    <a:pt x="1182" y="201"/>
                  </a:lnTo>
                  <a:lnTo>
                    <a:pt x="1309" y="208"/>
                  </a:lnTo>
                  <a:lnTo>
                    <a:pt x="1440" y="215"/>
                  </a:lnTo>
                  <a:lnTo>
                    <a:pt x="1573" y="220"/>
                  </a:lnTo>
                  <a:lnTo>
                    <a:pt x="1705" y="225"/>
                  </a:lnTo>
                  <a:lnTo>
                    <a:pt x="1840" y="229"/>
                  </a:lnTo>
                  <a:lnTo>
                    <a:pt x="1974" y="231"/>
                  </a:lnTo>
                  <a:lnTo>
                    <a:pt x="2110" y="232"/>
                  </a:lnTo>
                  <a:lnTo>
                    <a:pt x="2246" y="232"/>
                  </a:lnTo>
                  <a:lnTo>
                    <a:pt x="2382" y="231"/>
                  </a:lnTo>
                  <a:lnTo>
                    <a:pt x="2520" y="227"/>
                  </a:lnTo>
                  <a:lnTo>
                    <a:pt x="2658" y="224"/>
                  </a:lnTo>
                  <a:lnTo>
                    <a:pt x="2796" y="218"/>
                  </a:lnTo>
                  <a:lnTo>
                    <a:pt x="2933" y="212"/>
                  </a:lnTo>
                  <a:lnTo>
                    <a:pt x="3071" y="203"/>
                  </a:lnTo>
                  <a:lnTo>
                    <a:pt x="3209" y="194"/>
                  </a:lnTo>
                  <a:lnTo>
                    <a:pt x="3347" y="182"/>
                  </a:lnTo>
                  <a:lnTo>
                    <a:pt x="3483" y="170"/>
                  </a:lnTo>
                  <a:lnTo>
                    <a:pt x="3621" y="157"/>
                  </a:lnTo>
                  <a:lnTo>
                    <a:pt x="3755" y="141"/>
                  </a:lnTo>
                  <a:lnTo>
                    <a:pt x="3889" y="124"/>
                  </a:lnTo>
                  <a:lnTo>
                    <a:pt x="4024" y="105"/>
                  </a:lnTo>
                  <a:lnTo>
                    <a:pt x="4156" y="84"/>
                  </a:lnTo>
                  <a:lnTo>
                    <a:pt x="4304" y="62"/>
                  </a:lnTo>
                  <a:lnTo>
                    <a:pt x="4446" y="43"/>
                  </a:lnTo>
                  <a:lnTo>
                    <a:pt x="4582" y="29"/>
                  </a:lnTo>
                  <a:lnTo>
                    <a:pt x="4709" y="17"/>
                  </a:lnTo>
                  <a:lnTo>
                    <a:pt x="4830" y="9"/>
                  </a:lnTo>
                  <a:lnTo>
                    <a:pt x="4945" y="3"/>
                  </a:lnTo>
                  <a:lnTo>
                    <a:pt x="5054" y="0"/>
                  </a:lnTo>
                  <a:lnTo>
                    <a:pt x="5155" y="0"/>
                  </a:lnTo>
                  <a:lnTo>
                    <a:pt x="5250" y="2"/>
                  </a:lnTo>
                  <a:lnTo>
                    <a:pt x="5340" y="7"/>
                  </a:lnTo>
                  <a:lnTo>
                    <a:pt x="5424" y="14"/>
                  </a:lnTo>
                  <a:lnTo>
                    <a:pt x="5502" y="22"/>
                  </a:lnTo>
                  <a:lnTo>
                    <a:pt x="5574" y="33"/>
                  </a:lnTo>
                  <a:lnTo>
                    <a:pt x="5641" y="45"/>
                  </a:lnTo>
                  <a:lnTo>
                    <a:pt x="5703" y="57"/>
                  </a:lnTo>
                  <a:lnTo>
                    <a:pt x="5758" y="72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-32380" y="1655359"/>
              <a:ext cx="9057034" cy="364925"/>
            </a:xfrm>
            <a:custGeom>
              <a:avLst/>
              <a:gdLst>
                <a:gd name="T0" fmla="*/ 0 w 5758"/>
                <a:gd name="T1" fmla="*/ 200408316 h 232"/>
                <a:gd name="T2" fmla="*/ 0 w 5758"/>
                <a:gd name="T3" fmla="*/ 200408316 h 232"/>
                <a:gd name="T4" fmla="*/ 252365334 w 5758"/>
                <a:gd name="T5" fmla="*/ 237520559 h 232"/>
                <a:gd name="T6" fmla="*/ 512151836 w 5758"/>
                <a:gd name="T7" fmla="*/ 274634376 h 232"/>
                <a:gd name="T8" fmla="*/ 779362652 w 5758"/>
                <a:gd name="T9" fmla="*/ 314220873 h 232"/>
                <a:gd name="T10" fmla="*/ 1051520389 w 5758"/>
                <a:gd name="T11" fmla="*/ 348858862 h 232"/>
                <a:gd name="T12" fmla="*/ 1333575114 w 5758"/>
                <a:gd name="T13" fmla="*/ 378549915 h 232"/>
                <a:gd name="T14" fmla="*/ 1620578334 w 5758"/>
                <a:gd name="T15" fmla="*/ 408239395 h 232"/>
                <a:gd name="T16" fmla="*/ 1910055800 w 5758"/>
                <a:gd name="T17" fmla="*/ 437930448 h 232"/>
                <a:gd name="T18" fmla="*/ 2147483646 w 5758"/>
                <a:gd name="T19" fmla="*/ 462671420 h 232"/>
                <a:gd name="T20" fmla="*/ 2147483646 w 5758"/>
                <a:gd name="T21" fmla="*/ 484939709 h 232"/>
                <a:gd name="T22" fmla="*/ 2147483646 w 5758"/>
                <a:gd name="T23" fmla="*/ 504732172 h 232"/>
                <a:gd name="T24" fmla="*/ 2147483646 w 5758"/>
                <a:gd name="T25" fmla="*/ 522051953 h 232"/>
                <a:gd name="T26" fmla="*/ 2147483646 w 5758"/>
                <a:gd name="T27" fmla="*/ 539371734 h 232"/>
                <a:gd name="T28" fmla="*/ 2147483646 w 5758"/>
                <a:gd name="T29" fmla="*/ 551741433 h 232"/>
                <a:gd name="T30" fmla="*/ 2147483646 w 5758"/>
                <a:gd name="T31" fmla="*/ 561638450 h 232"/>
                <a:gd name="T32" fmla="*/ 2147483646 w 5758"/>
                <a:gd name="T33" fmla="*/ 569061214 h 232"/>
                <a:gd name="T34" fmla="*/ 2147483646 w 5758"/>
                <a:gd name="T35" fmla="*/ 574009723 h 232"/>
                <a:gd name="T36" fmla="*/ 2147483646 w 5758"/>
                <a:gd name="T37" fmla="*/ 574009723 h 232"/>
                <a:gd name="T38" fmla="*/ 2147483646 w 5758"/>
                <a:gd name="T39" fmla="*/ 574009723 h 232"/>
                <a:gd name="T40" fmla="*/ 2147483646 w 5758"/>
                <a:gd name="T41" fmla="*/ 569061214 h 232"/>
                <a:gd name="T42" fmla="*/ 2147483646 w 5758"/>
                <a:gd name="T43" fmla="*/ 561638450 h 232"/>
                <a:gd name="T44" fmla="*/ 2147483646 w 5758"/>
                <a:gd name="T45" fmla="*/ 549267178 h 232"/>
                <a:gd name="T46" fmla="*/ 2147483646 w 5758"/>
                <a:gd name="T47" fmla="*/ 534423225 h 232"/>
                <a:gd name="T48" fmla="*/ 2147483646 w 5758"/>
                <a:gd name="T49" fmla="*/ 519577698 h 232"/>
                <a:gd name="T50" fmla="*/ 2147483646 w 5758"/>
                <a:gd name="T51" fmla="*/ 497309409 h 232"/>
                <a:gd name="T52" fmla="*/ 2147483646 w 5758"/>
                <a:gd name="T53" fmla="*/ 472568437 h 232"/>
                <a:gd name="T54" fmla="*/ 2147483646 w 5758"/>
                <a:gd name="T55" fmla="*/ 445351639 h 232"/>
                <a:gd name="T56" fmla="*/ 2147483646 w 5758"/>
                <a:gd name="T57" fmla="*/ 413187904 h 232"/>
                <a:gd name="T58" fmla="*/ 2147483646 w 5758"/>
                <a:gd name="T59" fmla="*/ 378549915 h 232"/>
                <a:gd name="T60" fmla="*/ 2147483646 w 5758"/>
                <a:gd name="T61" fmla="*/ 338963418 h 232"/>
                <a:gd name="T62" fmla="*/ 2147483646 w 5758"/>
                <a:gd name="T63" fmla="*/ 296901092 h 232"/>
                <a:gd name="T64" fmla="*/ 2147483646 w 5758"/>
                <a:gd name="T65" fmla="*/ 254840340 h 232"/>
                <a:gd name="T66" fmla="*/ 2147483646 w 5758"/>
                <a:gd name="T67" fmla="*/ 202882570 h 232"/>
                <a:gd name="T68" fmla="*/ 2147483646 w 5758"/>
                <a:gd name="T69" fmla="*/ 202882570 h 232"/>
                <a:gd name="T70" fmla="*/ 2147483646 w 5758"/>
                <a:gd name="T71" fmla="*/ 148450546 h 232"/>
                <a:gd name="T72" fmla="*/ 2147483646 w 5758"/>
                <a:gd name="T73" fmla="*/ 101441285 h 232"/>
                <a:gd name="T74" fmla="*/ 2147483646 w 5758"/>
                <a:gd name="T75" fmla="*/ 66803296 h 232"/>
                <a:gd name="T76" fmla="*/ 2147483646 w 5758"/>
                <a:gd name="T77" fmla="*/ 37112243 h 232"/>
                <a:gd name="T78" fmla="*/ 2147483646 w 5758"/>
                <a:gd name="T79" fmla="*/ 17319781 h 232"/>
                <a:gd name="T80" fmla="*/ 2147483646 w 5758"/>
                <a:gd name="T81" fmla="*/ 2474254 h 232"/>
                <a:gd name="T82" fmla="*/ 2147483646 w 5758"/>
                <a:gd name="T83" fmla="*/ 0 h 232"/>
                <a:gd name="T84" fmla="*/ 2147483646 w 5758"/>
                <a:gd name="T85" fmla="*/ 0 h 232"/>
                <a:gd name="T86" fmla="*/ 2147483646 w 5758"/>
                <a:gd name="T87" fmla="*/ 7422763 h 232"/>
                <a:gd name="T88" fmla="*/ 2147483646 w 5758"/>
                <a:gd name="T89" fmla="*/ 19794035 h 232"/>
                <a:gd name="T90" fmla="*/ 2147483646 w 5758"/>
                <a:gd name="T91" fmla="*/ 37112243 h 232"/>
                <a:gd name="T92" fmla="*/ 2147483646 w 5758"/>
                <a:gd name="T93" fmla="*/ 59380533 h 232"/>
                <a:gd name="T94" fmla="*/ 2147483646 w 5758"/>
                <a:gd name="T95" fmla="*/ 84121504 h 232"/>
                <a:gd name="T96" fmla="*/ 2147483646 w 5758"/>
                <a:gd name="T97" fmla="*/ 118761066 h 232"/>
                <a:gd name="T98" fmla="*/ 2147483646 w 5758"/>
                <a:gd name="T99" fmla="*/ 148450546 h 232"/>
                <a:gd name="T100" fmla="*/ 2147483646 w 5758"/>
                <a:gd name="T101" fmla="*/ 185562790 h 2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8" h="232">
                  <a:moveTo>
                    <a:pt x="0" y="81"/>
                  </a:moveTo>
                  <a:lnTo>
                    <a:pt x="0" y="81"/>
                  </a:lnTo>
                  <a:lnTo>
                    <a:pt x="102" y="96"/>
                  </a:lnTo>
                  <a:lnTo>
                    <a:pt x="207" y="111"/>
                  </a:lnTo>
                  <a:lnTo>
                    <a:pt x="315" y="127"/>
                  </a:lnTo>
                  <a:lnTo>
                    <a:pt x="425" y="141"/>
                  </a:lnTo>
                  <a:lnTo>
                    <a:pt x="539" y="153"/>
                  </a:lnTo>
                  <a:lnTo>
                    <a:pt x="655" y="165"/>
                  </a:lnTo>
                  <a:lnTo>
                    <a:pt x="772" y="177"/>
                  </a:lnTo>
                  <a:lnTo>
                    <a:pt x="892" y="187"/>
                  </a:lnTo>
                  <a:lnTo>
                    <a:pt x="1015" y="196"/>
                  </a:lnTo>
                  <a:lnTo>
                    <a:pt x="1139" y="204"/>
                  </a:lnTo>
                  <a:lnTo>
                    <a:pt x="1263" y="211"/>
                  </a:lnTo>
                  <a:lnTo>
                    <a:pt x="1390" y="218"/>
                  </a:lnTo>
                  <a:lnTo>
                    <a:pt x="1519" y="223"/>
                  </a:lnTo>
                  <a:lnTo>
                    <a:pt x="1650" y="227"/>
                  </a:lnTo>
                  <a:lnTo>
                    <a:pt x="1781" y="230"/>
                  </a:lnTo>
                  <a:lnTo>
                    <a:pt x="1914" y="232"/>
                  </a:lnTo>
                  <a:lnTo>
                    <a:pt x="2046" y="232"/>
                  </a:lnTo>
                  <a:lnTo>
                    <a:pt x="2182" y="232"/>
                  </a:lnTo>
                  <a:lnTo>
                    <a:pt x="2317" y="230"/>
                  </a:lnTo>
                  <a:lnTo>
                    <a:pt x="2453" y="227"/>
                  </a:lnTo>
                  <a:lnTo>
                    <a:pt x="2589" y="222"/>
                  </a:lnTo>
                  <a:lnTo>
                    <a:pt x="2727" y="216"/>
                  </a:lnTo>
                  <a:lnTo>
                    <a:pt x="2863" y="210"/>
                  </a:lnTo>
                  <a:lnTo>
                    <a:pt x="3001" y="201"/>
                  </a:lnTo>
                  <a:lnTo>
                    <a:pt x="3138" y="191"/>
                  </a:lnTo>
                  <a:lnTo>
                    <a:pt x="3274" y="180"/>
                  </a:lnTo>
                  <a:lnTo>
                    <a:pt x="3412" y="167"/>
                  </a:lnTo>
                  <a:lnTo>
                    <a:pt x="3548" y="153"/>
                  </a:lnTo>
                  <a:lnTo>
                    <a:pt x="3684" y="137"/>
                  </a:lnTo>
                  <a:lnTo>
                    <a:pt x="3820" y="120"/>
                  </a:lnTo>
                  <a:lnTo>
                    <a:pt x="3955" y="103"/>
                  </a:lnTo>
                  <a:lnTo>
                    <a:pt x="4089" y="82"/>
                  </a:lnTo>
                  <a:lnTo>
                    <a:pt x="4241" y="60"/>
                  </a:lnTo>
                  <a:lnTo>
                    <a:pt x="4385" y="41"/>
                  </a:lnTo>
                  <a:lnTo>
                    <a:pt x="4523" y="27"/>
                  </a:lnTo>
                  <a:lnTo>
                    <a:pt x="4656" y="15"/>
                  </a:lnTo>
                  <a:lnTo>
                    <a:pt x="4782" y="7"/>
                  </a:lnTo>
                  <a:lnTo>
                    <a:pt x="4900" y="1"/>
                  </a:lnTo>
                  <a:lnTo>
                    <a:pt x="5012" y="0"/>
                  </a:lnTo>
                  <a:lnTo>
                    <a:pt x="5119" y="0"/>
                  </a:lnTo>
                  <a:lnTo>
                    <a:pt x="5221" y="3"/>
                  </a:lnTo>
                  <a:lnTo>
                    <a:pt x="5314" y="8"/>
                  </a:lnTo>
                  <a:lnTo>
                    <a:pt x="5403" y="15"/>
                  </a:lnTo>
                  <a:lnTo>
                    <a:pt x="5486" y="24"/>
                  </a:lnTo>
                  <a:lnTo>
                    <a:pt x="5562" y="34"/>
                  </a:lnTo>
                  <a:lnTo>
                    <a:pt x="5634" y="48"/>
                  </a:lnTo>
                  <a:lnTo>
                    <a:pt x="5700" y="60"/>
                  </a:lnTo>
                  <a:lnTo>
                    <a:pt x="5758" y="75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-32380" y="1705693"/>
              <a:ext cx="9057034" cy="366498"/>
            </a:xfrm>
            <a:custGeom>
              <a:avLst/>
              <a:gdLst>
                <a:gd name="T0" fmla="*/ 0 w 5758"/>
                <a:gd name="T1" fmla="*/ 205356851 h 233"/>
                <a:gd name="T2" fmla="*/ 0 w 5758"/>
                <a:gd name="T3" fmla="*/ 205356851 h 233"/>
                <a:gd name="T4" fmla="*/ 237519852 w 5758"/>
                <a:gd name="T5" fmla="*/ 247417609 h 233"/>
                <a:gd name="T6" fmla="*/ 489885185 w 5758"/>
                <a:gd name="T7" fmla="*/ 287005685 h 233"/>
                <a:gd name="T8" fmla="*/ 744723193 w 5758"/>
                <a:gd name="T9" fmla="*/ 324117933 h 233"/>
                <a:gd name="T10" fmla="*/ 1006985515 w 5758"/>
                <a:gd name="T11" fmla="*/ 358755926 h 233"/>
                <a:gd name="T12" fmla="*/ 1274194758 w 5758"/>
                <a:gd name="T13" fmla="*/ 393393920 h 233"/>
                <a:gd name="T14" fmla="*/ 1551300990 w 5758"/>
                <a:gd name="T15" fmla="*/ 423084977 h 233"/>
                <a:gd name="T16" fmla="*/ 1833355715 w 5758"/>
                <a:gd name="T17" fmla="*/ 447825951 h 233"/>
                <a:gd name="T18" fmla="*/ 2117884687 w 5758"/>
                <a:gd name="T19" fmla="*/ 472568498 h 233"/>
                <a:gd name="T20" fmla="*/ 2147483646 w 5758"/>
                <a:gd name="T21" fmla="*/ 494836791 h 233"/>
                <a:gd name="T22" fmla="*/ 2147483646 w 5758"/>
                <a:gd name="T23" fmla="*/ 517103511 h 233"/>
                <a:gd name="T24" fmla="*/ 2147483646 w 5758"/>
                <a:gd name="T25" fmla="*/ 531949039 h 233"/>
                <a:gd name="T26" fmla="*/ 2147483646 w 5758"/>
                <a:gd name="T27" fmla="*/ 546794568 h 233"/>
                <a:gd name="T28" fmla="*/ 2147483646 w 5758"/>
                <a:gd name="T29" fmla="*/ 559164268 h 233"/>
                <a:gd name="T30" fmla="*/ 2147483646 w 5758"/>
                <a:gd name="T31" fmla="*/ 566587033 h 233"/>
                <a:gd name="T32" fmla="*/ 2147483646 w 5758"/>
                <a:gd name="T33" fmla="*/ 576484052 h 233"/>
                <a:gd name="T34" fmla="*/ 2147483646 w 5758"/>
                <a:gd name="T35" fmla="*/ 576484052 h 233"/>
                <a:gd name="T36" fmla="*/ 2147483646 w 5758"/>
                <a:gd name="T37" fmla="*/ 576484052 h 233"/>
                <a:gd name="T38" fmla="*/ 2147483646 w 5758"/>
                <a:gd name="T39" fmla="*/ 576484052 h 233"/>
                <a:gd name="T40" fmla="*/ 2147483646 w 5758"/>
                <a:gd name="T41" fmla="*/ 566587033 h 233"/>
                <a:gd name="T42" fmla="*/ 2147483646 w 5758"/>
                <a:gd name="T43" fmla="*/ 559164268 h 233"/>
                <a:gd name="T44" fmla="*/ 2147483646 w 5758"/>
                <a:gd name="T45" fmla="*/ 546794568 h 233"/>
                <a:gd name="T46" fmla="*/ 2147483646 w 5758"/>
                <a:gd name="T47" fmla="*/ 531949039 h 233"/>
                <a:gd name="T48" fmla="*/ 2147483646 w 5758"/>
                <a:gd name="T49" fmla="*/ 517103511 h 233"/>
                <a:gd name="T50" fmla="*/ 2147483646 w 5758"/>
                <a:gd name="T51" fmla="*/ 494836791 h 233"/>
                <a:gd name="T52" fmla="*/ 2147483646 w 5758"/>
                <a:gd name="T53" fmla="*/ 470094244 h 233"/>
                <a:gd name="T54" fmla="*/ 2147483646 w 5758"/>
                <a:gd name="T55" fmla="*/ 440404760 h 233"/>
                <a:gd name="T56" fmla="*/ 2147483646 w 5758"/>
                <a:gd name="T57" fmla="*/ 410713703 h 233"/>
                <a:gd name="T58" fmla="*/ 2147483646 w 5758"/>
                <a:gd name="T59" fmla="*/ 371127200 h 233"/>
                <a:gd name="T60" fmla="*/ 2147483646 w 5758"/>
                <a:gd name="T61" fmla="*/ 334014952 h 233"/>
                <a:gd name="T62" fmla="*/ 2147483646 w 5758"/>
                <a:gd name="T63" fmla="*/ 294426876 h 233"/>
                <a:gd name="T64" fmla="*/ 2147483646 w 5758"/>
                <a:gd name="T65" fmla="*/ 247417609 h 233"/>
                <a:gd name="T66" fmla="*/ 2147483646 w 5758"/>
                <a:gd name="T67" fmla="*/ 195459833 h 233"/>
                <a:gd name="T68" fmla="*/ 2147483646 w 5758"/>
                <a:gd name="T69" fmla="*/ 195459833 h 233"/>
                <a:gd name="T70" fmla="*/ 2147483646 w 5758"/>
                <a:gd name="T71" fmla="*/ 145976311 h 233"/>
                <a:gd name="T72" fmla="*/ 2147483646 w 5758"/>
                <a:gd name="T73" fmla="*/ 98967044 h 233"/>
                <a:gd name="T74" fmla="*/ 2147483646 w 5758"/>
                <a:gd name="T75" fmla="*/ 64329050 h 233"/>
                <a:gd name="T76" fmla="*/ 2147483646 w 5758"/>
                <a:gd name="T77" fmla="*/ 34637993 h 233"/>
                <a:gd name="T78" fmla="*/ 2147483646 w 5758"/>
                <a:gd name="T79" fmla="*/ 17319783 h 233"/>
                <a:gd name="T80" fmla="*/ 2147483646 w 5758"/>
                <a:gd name="T81" fmla="*/ 4948509 h 233"/>
                <a:gd name="T82" fmla="*/ 2147483646 w 5758"/>
                <a:gd name="T83" fmla="*/ 0 h 233"/>
                <a:gd name="T84" fmla="*/ 2147483646 w 5758"/>
                <a:gd name="T85" fmla="*/ 0 h 233"/>
                <a:gd name="T86" fmla="*/ 2147483646 w 5758"/>
                <a:gd name="T87" fmla="*/ 9897019 h 233"/>
                <a:gd name="T88" fmla="*/ 2147483646 w 5758"/>
                <a:gd name="T89" fmla="*/ 22268293 h 233"/>
                <a:gd name="T90" fmla="*/ 2147483646 w 5758"/>
                <a:gd name="T91" fmla="*/ 44535012 h 233"/>
                <a:gd name="T92" fmla="*/ 2147483646 w 5758"/>
                <a:gd name="T93" fmla="*/ 64329050 h 233"/>
                <a:gd name="T94" fmla="*/ 2147483646 w 5758"/>
                <a:gd name="T95" fmla="*/ 94018534 h 233"/>
                <a:gd name="T96" fmla="*/ 2147483646 w 5758"/>
                <a:gd name="T97" fmla="*/ 123709591 h 233"/>
                <a:gd name="T98" fmla="*/ 2147483646 w 5758"/>
                <a:gd name="T99" fmla="*/ 158347584 h 233"/>
                <a:gd name="T100" fmla="*/ 2147483646 w 5758"/>
                <a:gd name="T101" fmla="*/ 195459833 h 2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8" h="233">
                  <a:moveTo>
                    <a:pt x="0" y="83"/>
                  </a:moveTo>
                  <a:lnTo>
                    <a:pt x="0" y="83"/>
                  </a:lnTo>
                  <a:lnTo>
                    <a:pt x="96" y="100"/>
                  </a:lnTo>
                  <a:lnTo>
                    <a:pt x="198" y="116"/>
                  </a:lnTo>
                  <a:lnTo>
                    <a:pt x="301" y="131"/>
                  </a:lnTo>
                  <a:lnTo>
                    <a:pt x="407" y="145"/>
                  </a:lnTo>
                  <a:lnTo>
                    <a:pt x="515" y="159"/>
                  </a:lnTo>
                  <a:lnTo>
                    <a:pt x="627" y="171"/>
                  </a:lnTo>
                  <a:lnTo>
                    <a:pt x="741" y="181"/>
                  </a:lnTo>
                  <a:lnTo>
                    <a:pt x="856" y="191"/>
                  </a:lnTo>
                  <a:lnTo>
                    <a:pt x="975" y="200"/>
                  </a:lnTo>
                  <a:lnTo>
                    <a:pt x="1096" y="209"/>
                  </a:lnTo>
                  <a:lnTo>
                    <a:pt x="1218" y="215"/>
                  </a:lnTo>
                  <a:lnTo>
                    <a:pt x="1342" y="221"/>
                  </a:lnTo>
                  <a:lnTo>
                    <a:pt x="1468" y="226"/>
                  </a:lnTo>
                  <a:lnTo>
                    <a:pt x="1595" y="229"/>
                  </a:lnTo>
                  <a:lnTo>
                    <a:pt x="1724" y="233"/>
                  </a:lnTo>
                  <a:lnTo>
                    <a:pt x="1853" y="233"/>
                  </a:lnTo>
                  <a:lnTo>
                    <a:pt x="1984" y="233"/>
                  </a:lnTo>
                  <a:lnTo>
                    <a:pt x="2117" y="233"/>
                  </a:lnTo>
                  <a:lnTo>
                    <a:pt x="2251" y="229"/>
                  </a:lnTo>
                  <a:lnTo>
                    <a:pt x="2386" y="226"/>
                  </a:lnTo>
                  <a:lnTo>
                    <a:pt x="2520" y="221"/>
                  </a:lnTo>
                  <a:lnTo>
                    <a:pt x="2656" y="215"/>
                  </a:lnTo>
                  <a:lnTo>
                    <a:pt x="2792" y="209"/>
                  </a:lnTo>
                  <a:lnTo>
                    <a:pt x="2930" y="200"/>
                  </a:lnTo>
                  <a:lnTo>
                    <a:pt x="3066" y="190"/>
                  </a:lnTo>
                  <a:lnTo>
                    <a:pt x="3204" y="178"/>
                  </a:lnTo>
                  <a:lnTo>
                    <a:pt x="3340" y="166"/>
                  </a:lnTo>
                  <a:lnTo>
                    <a:pt x="3478" y="150"/>
                  </a:lnTo>
                  <a:lnTo>
                    <a:pt x="3614" y="135"/>
                  </a:lnTo>
                  <a:lnTo>
                    <a:pt x="3750" y="119"/>
                  </a:lnTo>
                  <a:lnTo>
                    <a:pt x="3886" y="100"/>
                  </a:lnTo>
                  <a:lnTo>
                    <a:pt x="4022" y="79"/>
                  </a:lnTo>
                  <a:lnTo>
                    <a:pt x="4175" y="59"/>
                  </a:lnTo>
                  <a:lnTo>
                    <a:pt x="4325" y="40"/>
                  </a:lnTo>
                  <a:lnTo>
                    <a:pt x="4466" y="26"/>
                  </a:lnTo>
                  <a:lnTo>
                    <a:pt x="4602" y="14"/>
                  </a:lnTo>
                  <a:lnTo>
                    <a:pt x="4732" y="7"/>
                  </a:lnTo>
                  <a:lnTo>
                    <a:pt x="4856" y="2"/>
                  </a:lnTo>
                  <a:lnTo>
                    <a:pt x="4973" y="0"/>
                  </a:lnTo>
                  <a:lnTo>
                    <a:pt x="5085" y="0"/>
                  </a:lnTo>
                  <a:lnTo>
                    <a:pt x="5190" y="4"/>
                  </a:lnTo>
                  <a:lnTo>
                    <a:pt x="5288" y="9"/>
                  </a:lnTo>
                  <a:lnTo>
                    <a:pt x="5381" y="18"/>
                  </a:lnTo>
                  <a:lnTo>
                    <a:pt x="5469" y="26"/>
                  </a:lnTo>
                  <a:lnTo>
                    <a:pt x="5550" y="38"/>
                  </a:lnTo>
                  <a:lnTo>
                    <a:pt x="5626" y="50"/>
                  </a:lnTo>
                  <a:lnTo>
                    <a:pt x="5695" y="64"/>
                  </a:lnTo>
                  <a:lnTo>
                    <a:pt x="5758" y="79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-32380" y="1757601"/>
              <a:ext cx="9057034" cy="368071"/>
            </a:xfrm>
            <a:custGeom>
              <a:avLst/>
              <a:gdLst>
                <a:gd name="T0" fmla="*/ 0 w 5758"/>
                <a:gd name="T1" fmla="*/ 212779643 h 234"/>
                <a:gd name="T2" fmla="*/ 0 w 5758"/>
                <a:gd name="T3" fmla="*/ 212779643 h 234"/>
                <a:gd name="T4" fmla="*/ 230097110 w 5758"/>
                <a:gd name="T5" fmla="*/ 254840406 h 234"/>
                <a:gd name="T6" fmla="*/ 465142715 w 5758"/>
                <a:gd name="T7" fmla="*/ 296901169 h 234"/>
                <a:gd name="T8" fmla="*/ 707611060 w 5758"/>
                <a:gd name="T9" fmla="*/ 331540740 h 234"/>
                <a:gd name="T10" fmla="*/ 959976394 w 5758"/>
                <a:gd name="T11" fmla="*/ 371127248 h 234"/>
                <a:gd name="T12" fmla="*/ 1219762896 w 5758"/>
                <a:gd name="T13" fmla="*/ 400816735 h 234"/>
                <a:gd name="T14" fmla="*/ 1482025218 w 5758"/>
                <a:gd name="T15" fmla="*/ 430507796 h 234"/>
                <a:gd name="T16" fmla="*/ 1756657202 w 5758"/>
                <a:gd name="T17" fmla="*/ 460197284 h 234"/>
                <a:gd name="T18" fmla="*/ 2033763434 w 5758"/>
                <a:gd name="T19" fmla="*/ 484939834 h 234"/>
                <a:gd name="T20" fmla="*/ 2147483646 w 5758"/>
                <a:gd name="T21" fmla="*/ 507206557 h 234"/>
                <a:gd name="T22" fmla="*/ 2147483646 w 5758"/>
                <a:gd name="T23" fmla="*/ 524526342 h 234"/>
                <a:gd name="T24" fmla="*/ 2147483646 w 5758"/>
                <a:gd name="T25" fmla="*/ 541846128 h 234"/>
                <a:gd name="T26" fmla="*/ 2147483646 w 5758"/>
                <a:gd name="T27" fmla="*/ 554215830 h 234"/>
                <a:gd name="T28" fmla="*/ 2147483646 w 5758"/>
                <a:gd name="T29" fmla="*/ 566587105 h 234"/>
                <a:gd name="T30" fmla="*/ 2147483646 w 5758"/>
                <a:gd name="T31" fmla="*/ 571535615 h 234"/>
                <a:gd name="T32" fmla="*/ 2147483646 w 5758"/>
                <a:gd name="T33" fmla="*/ 574009870 h 234"/>
                <a:gd name="T34" fmla="*/ 2147483646 w 5758"/>
                <a:gd name="T35" fmla="*/ 578958381 h 234"/>
                <a:gd name="T36" fmla="*/ 2147483646 w 5758"/>
                <a:gd name="T37" fmla="*/ 578958381 h 234"/>
                <a:gd name="T38" fmla="*/ 2147483646 w 5758"/>
                <a:gd name="T39" fmla="*/ 574009870 h 234"/>
                <a:gd name="T40" fmla="*/ 2147483646 w 5758"/>
                <a:gd name="T41" fmla="*/ 566587105 h 234"/>
                <a:gd name="T42" fmla="*/ 2147483646 w 5758"/>
                <a:gd name="T43" fmla="*/ 556690085 h 234"/>
                <a:gd name="T44" fmla="*/ 2147483646 w 5758"/>
                <a:gd name="T45" fmla="*/ 544320383 h 234"/>
                <a:gd name="T46" fmla="*/ 2147483646 w 5758"/>
                <a:gd name="T47" fmla="*/ 527000597 h 234"/>
                <a:gd name="T48" fmla="*/ 2147483646 w 5758"/>
                <a:gd name="T49" fmla="*/ 507206557 h 234"/>
                <a:gd name="T50" fmla="*/ 2147483646 w 5758"/>
                <a:gd name="T51" fmla="*/ 484939834 h 234"/>
                <a:gd name="T52" fmla="*/ 2147483646 w 5758"/>
                <a:gd name="T53" fmla="*/ 460197284 h 234"/>
                <a:gd name="T54" fmla="*/ 2147483646 w 5758"/>
                <a:gd name="T55" fmla="*/ 430507796 h 234"/>
                <a:gd name="T56" fmla="*/ 2147483646 w 5758"/>
                <a:gd name="T57" fmla="*/ 400816735 h 234"/>
                <a:gd name="T58" fmla="*/ 2147483646 w 5758"/>
                <a:gd name="T59" fmla="*/ 366178738 h 234"/>
                <a:gd name="T60" fmla="*/ 2147483646 w 5758"/>
                <a:gd name="T61" fmla="*/ 329066485 h 234"/>
                <a:gd name="T62" fmla="*/ 2147483646 w 5758"/>
                <a:gd name="T63" fmla="*/ 284531467 h 234"/>
                <a:gd name="T64" fmla="*/ 2147483646 w 5758"/>
                <a:gd name="T65" fmla="*/ 237520621 h 234"/>
                <a:gd name="T66" fmla="*/ 2147483646 w 5758"/>
                <a:gd name="T67" fmla="*/ 190511347 h 234"/>
                <a:gd name="T68" fmla="*/ 2147483646 w 5758"/>
                <a:gd name="T69" fmla="*/ 190511347 h 234"/>
                <a:gd name="T70" fmla="*/ 2147483646 w 5758"/>
                <a:gd name="T71" fmla="*/ 136079309 h 234"/>
                <a:gd name="T72" fmla="*/ 2147483646 w 5758"/>
                <a:gd name="T73" fmla="*/ 94018546 h 234"/>
                <a:gd name="T74" fmla="*/ 2147483646 w 5758"/>
                <a:gd name="T75" fmla="*/ 59380548 h 234"/>
                <a:gd name="T76" fmla="*/ 2147483646 w 5758"/>
                <a:gd name="T77" fmla="*/ 29689488 h 234"/>
                <a:gd name="T78" fmla="*/ 2147483646 w 5758"/>
                <a:gd name="T79" fmla="*/ 12371275 h 234"/>
                <a:gd name="T80" fmla="*/ 2147483646 w 5758"/>
                <a:gd name="T81" fmla="*/ 4948510 h 234"/>
                <a:gd name="T82" fmla="*/ 2147483646 w 5758"/>
                <a:gd name="T83" fmla="*/ 0 h 234"/>
                <a:gd name="T84" fmla="*/ 2147483646 w 5758"/>
                <a:gd name="T85" fmla="*/ 0 h 234"/>
                <a:gd name="T86" fmla="*/ 2147483646 w 5758"/>
                <a:gd name="T87" fmla="*/ 12371275 h 234"/>
                <a:gd name="T88" fmla="*/ 2147483646 w 5758"/>
                <a:gd name="T89" fmla="*/ 24742551 h 234"/>
                <a:gd name="T90" fmla="*/ 2147483646 w 5758"/>
                <a:gd name="T91" fmla="*/ 47009273 h 234"/>
                <a:gd name="T92" fmla="*/ 2147483646 w 5758"/>
                <a:gd name="T93" fmla="*/ 69277569 h 234"/>
                <a:gd name="T94" fmla="*/ 2147483646 w 5758"/>
                <a:gd name="T95" fmla="*/ 98967056 h 234"/>
                <a:gd name="T96" fmla="*/ 2147483646 w 5758"/>
                <a:gd name="T97" fmla="*/ 131132372 h 234"/>
                <a:gd name="T98" fmla="*/ 2147483646 w 5758"/>
                <a:gd name="T99" fmla="*/ 165770370 h 234"/>
                <a:gd name="T100" fmla="*/ 2147483646 w 5758"/>
                <a:gd name="T101" fmla="*/ 205356878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8" h="234">
                  <a:moveTo>
                    <a:pt x="0" y="86"/>
                  </a:moveTo>
                  <a:lnTo>
                    <a:pt x="0" y="86"/>
                  </a:lnTo>
                  <a:lnTo>
                    <a:pt x="93" y="103"/>
                  </a:lnTo>
                  <a:lnTo>
                    <a:pt x="188" y="120"/>
                  </a:lnTo>
                  <a:lnTo>
                    <a:pt x="286" y="134"/>
                  </a:lnTo>
                  <a:lnTo>
                    <a:pt x="388" y="150"/>
                  </a:lnTo>
                  <a:lnTo>
                    <a:pt x="493" y="162"/>
                  </a:lnTo>
                  <a:lnTo>
                    <a:pt x="599" y="174"/>
                  </a:lnTo>
                  <a:lnTo>
                    <a:pt x="710" y="186"/>
                  </a:lnTo>
                  <a:lnTo>
                    <a:pt x="822" y="196"/>
                  </a:lnTo>
                  <a:lnTo>
                    <a:pt x="935" y="205"/>
                  </a:lnTo>
                  <a:lnTo>
                    <a:pt x="1052" y="212"/>
                  </a:lnTo>
                  <a:lnTo>
                    <a:pt x="1171" y="219"/>
                  </a:lnTo>
                  <a:lnTo>
                    <a:pt x="1292" y="224"/>
                  </a:lnTo>
                  <a:lnTo>
                    <a:pt x="1416" y="229"/>
                  </a:lnTo>
                  <a:lnTo>
                    <a:pt x="1540" y="231"/>
                  </a:lnTo>
                  <a:lnTo>
                    <a:pt x="1666" y="232"/>
                  </a:lnTo>
                  <a:lnTo>
                    <a:pt x="1795" y="234"/>
                  </a:lnTo>
                  <a:lnTo>
                    <a:pt x="1924" y="234"/>
                  </a:lnTo>
                  <a:lnTo>
                    <a:pt x="2053" y="232"/>
                  </a:lnTo>
                  <a:lnTo>
                    <a:pt x="2186" y="229"/>
                  </a:lnTo>
                  <a:lnTo>
                    <a:pt x="2318" y="225"/>
                  </a:lnTo>
                  <a:lnTo>
                    <a:pt x="2453" y="220"/>
                  </a:lnTo>
                  <a:lnTo>
                    <a:pt x="2587" y="213"/>
                  </a:lnTo>
                  <a:lnTo>
                    <a:pt x="2722" y="205"/>
                  </a:lnTo>
                  <a:lnTo>
                    <a:pt x="2858" y="196"/>
                  </a:lnTo>
                  <a:lnTo>
                    <a:pt x="2995" y="186"/>
                  </a:lnTo>
                  <a:lnTo>
                    <a:pt x="3131" y="174"/>
                  </a:lnTo>
                  <a:lnTo>
                    <a:pt x="3269" y="162"/>
                  </a:lnTo>
                  <a:lnTo>
                    <a:pt x="3405" y="148"/>
                  </a:lnTo>
                  <a:lnTo>
                    <a:pt x="3543" y="133"/>
                  </a:lnTo>
                  <a:lnTo>
                    <a:pt x="3681" y="115"/>
                  </a:lnTo>
                  <a:lnTo>
                    <a:pt x="3817" y="96"/>
                  </a:lnTo>
                  <a:lnTo>
                    <a:pt x="3953" y="77"/>
                  </a:lnTo>
                  <a:lnTo>
                    <a:pt x="4112" y="55"/>
                  </a:lnTo>
                  <a:lnTo>
                    <a:pt x="4263" y="38"/>
                  </a:lnTo>
                  <a:lnTo>
                    <a:pt x="4410" y="24"/>
                  </a:lnTo>
                  <a:lnTo>
                    <a:pt x="4549" y="12"/>
                  </a:lnTo>
                  <a:lnTo>
                    <a:pt x="4683" y="5"/>
                  </a:lnTo>
                  <a:lnTo>
                    <a:pt x="4811" y="2"/>
                  </a:lnTo>
                  <a:lnTo>
                    <a:pt x="4933" y="0"/>
                  </a:lnTo>
                  <a:lnTo>
                    <a:pt x="5049" y="0"/>
                  </a:lnTo>
                  <a:lnTo>
                    <a:pt x="5159" y="5"/>
                  </a:lnTo>
                  <a:lnTo>
                    <a:pt x="5262" y="10"/>
                  </a:lnTo>
                  <a:lnTo>
                    <a:pt x="5360" y="19"/>
                  </a:lnTo>
                  <a:lnTo>
                    <a:pt x="5452" y="28"/>
                  </a:lnTo>
                  <a:lnTo>
                    <a:pt x="5538" y="40"/>
                  </a:lnTo>
                  <a:lnTo>
                    <a:pt x="5617" y="53"/>
                  </a:lnTo>
                  <a:lnTo>
                    <a:pt x="5691" y="67"/>
                  </a:lnTo>
                  <a:lnTo>
                    <a:pt x="5758" y="83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auto">
            <a:xfrm>
              <a:off x="-32380" y="1809508"/>
              <a:ext cx="9057034" cy="369644"/>
            </a:xfrm>
            <a:custGeom>
              <a:avLst/>
              <a:gdLst>
                <a:gd name="T0" fmla="*/ 0 w 5758"/>
                <a:gd name="T1" fmla="*/ 220202436 h 235"/>
                <a:gd name="T2" fmla="*/ 0 w 5758"/>
                <a:gd name="T3" fmla="*/ 220202436 h 235"/>
                <a:gd name="T4" fmla="*/ 217725875 w 5758"/>
                <a:gd name="T5" fmla="*/ 262263204 h 235"/>
                <a:gd name="T6" fmla="*/ 437927570 w 5758"/>
                <a:gd name="T7" fmla="*/ 306798228 h 235"/>
                <a:gd name="T8" fmla="*/ 672973175 w 5758"/>
                <a:gd name="T9" fmla="*/ 343910486 h 235"/>
                <a:gd name="T10" fmla="*/ 912967273 w 5758"/>
                <a:gd name="T11" fmla="*/ 378550061 h 235"/>
                <a:gd name="T12" fmla="*/ 1160384113 w 5758"/>
                <a:gd name="T13" fmla="*/ 413188063 h 235"/>
                <a:gd name="T14" fmla="*/ 1415222121 w 5758"/>
                <a:gd name="T15" fmla="*/ 442879128 h 235"/>
                <a:gd name="T16" fmla="*/ 1675010196 w 5758"/>
                <a:gd name="T17" fmla="*/ 467620108 h 235"/>
                <a:gd name="T18" fmla="*/ 1942219439 w 5758"/>
                <a:gd name="T19" fmla="*/ 492362662 h 235"/>
                <a:gd name="T20" fmla="*/ 2147483646 w 5758"/>
                <a:gd name="T21" fmla="*/ 514629387 h 235"/>
                <a:gd name="T22" fmla="*/ 2147483646 w 5758"/>
                <a:gd name="T23" fmla="*/ 531949175 h 235"/>
                <a:gd name="T24" fmla="*/ 2147483646 w 5758"/>
                <a:gd name="T25" fmla="*/ 549268963 h 235"/>
                <a:gd name="T26" fmla="*/ 2147483646 w 5758"/>
                <a:gd name="T27" fmla="*/ 561638667 h 235"/>
                <a:gd name="T28" fmla="*/ 2147483646 w 5758"/>
                <a:gd name="T29" fmla="*/ 569061433 h 235"/>
                <a:gd name="T30" fmla="*/ 2147483646 w 5758"/>
                <a:gd name="T31" fmla="*/ 574009943 h 235"/>
                <a:gd name="T32" fmla="*/ 2147483646 w 5758"/>
                <a:gd name="T33" fmla="*/ 578958454 h 235"/>
                <a:gd name="T34" fmla="*/ 2147483646 w 5758"/>
                <a:gd name="T35" fmla="*/ 581432710 h 235"/>
                <a:gd name="T36" fmla="*/ 2147483646 w 5758"/>
                <a:gd name="T37" fmla="*/ 578958454 h 235"/>
                <a:gd name="T38" fmla="*/ 2147483646 w 5758"/>
                <a:gd name="T39" fmla="*/ 574009943 h 235"/>
                <a:gd name="T40" fmla="*/ 2147483646 w 5758"/>
                <a:gd name="T41" fmla="*/ 566587177 h 235"/>
                <a:gd name="T42" fmla="*/ 2147483646 w 5758"/>
                <a:gd name="T43" fmla="*/ 551743218 h 235"/>
                <a:gd name="T44" fmla="*/ 2147483646 w 5758"/>
                <a:gd name="T45" fmla="*/ 539371941 h 235"/>
                <a:gd name="T46" fmla="*/ 2147483646 w 5758"/>
                <a:gd name="T47" fmla="*/ 522052154 h 235"/>
                <a:gd name="T48" fmla="*/ 2147483646 w 5758"/>
                <a:gd name="T49" fmla="*/ 502258111 h 235"/>
                <a:gd name="T50" fmla="*/ 2147483646 w 5758"/>
                <a:gd name="T51" fmla="*/ 479991385 h 235"/>
                <a:gd name="T52" fmla="*/ 2147483646 w 5758"/>
                <a:gd name="T53" fmla="*/ 455248832 h 235"/>
                <a:gd name="T54" fmla="*/ 2147483646 w 5758"/>
                <a:gd name="T55" fmla="*/ 425559340 h 235"/>
                <a:gd name="T56" fmla="*/ 2147483646 w 5758"/>
                <a:gd name="T57" fmla="*/ 390921338 h 235"/>
                <a:gd name="T58" fmla="*/ 2147483646 w 5758"/>
                <a:gd name="T59" fmla="*/ 356281763 h 235"/>
                <a:gd name="T60" fmla="*/ 2147483646 w 5758"/>
                <a:gd name="T61" fmla="*/ 319169505 h 235"/>
                <a:gd name="T62" fmla="*/ 2147483646 w 5758"/>
                <a:gd name="T63" fmla="*/ 277108737 h 235"/>
                <a:gd name="T64" fmla="*/ 2147483646 w 5758"/>
                <a:gd name="T65" fmla="*/ 232573713 h 235"/>
                <a:gd name="T66" fmla="*/ 2147483646 w 5758"/>
                <a:gd name="T67" fmla="*/ 185562861 h 235"/>
                <a:gd name="T68" fmla="*/ 2147483646 w 5758"/>
                <a:gd name="T69" fmla="*/ 185562861 h 235"/>
                <a:gd name="T70" fmla="*/ 2147483646 w 5758"/>
                <a:gd name="T71" fmla="*/ 131132389 h 235"/>
                <a:gd name="T72" fmla="*/ 2147483646 w 5758"/>
                <a:gd name="T73" fmla="*/ 89070047 h 235"/>
                <a:gd name="T74" fmla="*/ 2147483646 w 5758"/>
                <a:gd name="T75" fmla="*/ 54432045 h 235"/>
                <a:gd name="T76" fmla="*/ 2147483646 w 5758"/>
                <a:gd name="T77" fmla="*/ 29689491 h 235"/>
                <a:gd name="T78" fmla="*/ 2147483646 w 5758"/>
                <a:gd name="T79" fmla="*/ 12371277 h 235"/>
                <a:gd name="T80" fmla="*/ 2147483646 w 5758"/>
                <a:gd name="T81" fmla="*/ 0 h 235"/>
                <a:gd name="T82" fmla="*/ 2147483646 w 5758"/>
                <a:gd name="T83" fmla="*/ 0 h 235"/>
                <a:gd name="T84" fmla="*/ 2147483646 w 5758"/>
                <a:gd name="T85" fmla="*/ 2474255 h 235"/>
                <a:gd name="T86" fmla="*/ 2147483646 w 5758"/>
                <a:gd name="T87" fmla="*/ 12371277 h 235"/>
                <a:gd name="T88" fmla="*/ 2147483646 w 5758"/>
                <a:gd name="T89" fmla="*/ 29689491 h 235"/>
                <a:gd name="T90" fmla="*/ 2147483646 w 5758"/>
                <a:gd name="T91" fmla="*/ 49483534 h 235"/>
                <a:gd name="T92" fmla="*/ 2147483646 w 5758"/>
                <a:gd name="T93" fmla="*/ 76700344 h 235"/>
                <a:gd name="T94" fmla="*/ 2147483646 w 5758"/>
                <a:gd name="T95" fmla="*/ 106389835 h 235"/>
                <a:gd name="T96" fmla="*/ 2147483646 w 5758"/>
                <a:gd name="T97" fmla="*/ 136079327 h 235"/>
                <a:gd name="T98" fmla="*/ 2147483646 w 5758"/>
                <a:gd name="T99" fmla="*/ 173193157 h 235"/>
                <a:gd name="T100" fmla="*/ 2147483646 w 5758"/>
                <a:gd name="T101" fmla="*/ 212779670 h 2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8" h="235">
                  <a:moveTo>
                    <a:pt x="0" y="89"/>
                  </a:moveTo>
                  <a:lnTo>
                    <a:pt x="0" y="89"/>
                  </a:lnTo>
                  <a:lnTo>
                    <a:pt x="88" y="106"/>
                  </a:lnTo>
                  <a:lnTo>
                    <a:pt x="177" y="124"/>
                  </a:lnTo>
                  <a:lnTo>
                    <a:pt x="272" y="139"/>
                  </a:lnTo>
                  <a:lnTo>
                    <a:pt x="369" y="153"/>
                  </a:lnTo>
                  <a:lnTo>
                    <a:pt x="469" y="167"/>
                  </a:lnTo>
                  <a:lnTo>
                    <a:pt x="572" y="179"/>
                  </a:lnTo>
                  <a:lnTo>
                    <a:pt x="677" y="189"/>
                  </a:lnTo>
                  <a:lnTo>
                    <a:pt x="785" y="199"/>
                  </a:lnTo>
                  <a:lnTo>
                    <a:pt x="897" y="208"/>
                  </a:lnTo>
                  <a:lnTo>
                    <a:pt x="1011" y="215"/>
                  </a:lnTo>
                  <a:lnTo>
                    <a:pt x="1127" y="222"/>
                  </a:lnTo>
                  <a:lnTo>
                    <a:pt x="1244" y="227"/>
                  </a:lnTo>
                  <a:lnTo>
                    <a:pt x="1364" y="230"/>
                  </a:lnTo>
                  <a:lnTo>
                    <a:pt x="1485" y="232"/>
                  </a:lnTo>
                  <a:lnTo>
                    <a:pt x="1609" y="234"/>
                  </a:lnTo>
                  <a:lnTo>
                    <a:pt x="1735" y="235"/>
                  </a:lnTo>
                  <a:lnTo>
                    <a:pt x="1862" y="234"/>
                  </a:lnTo>
                  <a:lnTo>
                    <a:pt x="1991" y="232"/>
                  </a:lnTo>
                  <a:lnTo>
                    <a:pt x="2120" y="229"/>
                  </a:lnTo>
                  <a:lnTo>
                    <a:pt x="2251" y="223"/>
                  </a:lnTo>
                  <a:lnTo>
                    <a:pt x="2384" y="218"/>
                  </a:lnTo>
                  <a:lnTo>
                    <a:pt x="2518" y="211"/>
                  </a:lnTo>
                  <a:lnTo>
                    <a:pt x="2653" y="203"/>
                  </a:lnTo>
                  <a:lnTo>
                    <a:pt x="2787" y="194"/>
                  </a:lnTo>
                  <a:lnTo>
                    <a:pt x="2923" y="184"/>
                  </a:lnTo>
                  <a:lnTo>
                    <a:pt x="3061" y="172"/>
                  </a:lnTo>
                  <a:lnTo>
                    <a:pt x="3197" y="158"/>
                  </a:lnTo>
                  <a:lnTo>
                    <a:pt x="3335" y="144"/>
                  </a:lnTo>
                  <a:lnTo>
                    <a:pt x="3473" y="129"/>
                  </a:lnTo>
                  <a:lnTo>
                    <a:pt x="3610" y="112"/>
                  </a:lnTo>
                  <a:lnTo>
                    <a:pt x="3748" y="94"/>
                  </a:lnTo>
                  <a:lnTo>
                    <a:pt x="3886" y="75"/>
                  </a:lnTo>
                  <a:lnTo>
                    <a:pt x="4048" y="53"/>
                  </a:lnTo>
                  <a:lnTo>
                    <a:pt x="4203" y="36"/>
                  </a:lnTo>
                  <a:lnTo>
                    <a:pt x="4351" y="22"/>
                  </a:lnTo>
                  <a:lnTo>
                    <a:pt x="4496" y="12"/>
                  </a:lnTo>
                  <a:lnTo>
                    <a:pt x="4633" y="5"/>
                  </a:lnTo>
                  <a:lnTo>
                    <a:pt x="4766" y="0"/>
                  </a:lnTo>
                  <a:lnTo>
                    <a:pt x="4892" y="0"/>
                  </a:lnTo>
                  <a:lnTo>
                    <a:pt x="5012" y="1"/>
                  </a:lnTo>
                  <a:lnTo>
                    <a:pt x="5128" y="5"/>
                  </a:lnTo>
                  <a:lnTo>
                    <a:pt x="5236" y="12"/>
                  </a:lnTo>
                  <a:lnTo>
                    <a:pt x="5338" y="20"/>
                  </a:lnTo>
                  <a:lnTo>
                    <a:pt x="5434" y="31"/>
                  </a:lnTo>
                  <a:lnTo>
                    <a:pt x="5526" y="43"/>
                  </a:lnTo>
                  <a:lnTo>
                    <a:pt x="5608" y="55"/>
                  </a:lnTo>
                  <a:lnTo>
                    <a:pt x="5688" y="70"/>
                  </a:lnTo>
                  <a:lnTo>
                    <a:pt x="5758" y="86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-32380" y="1859843"/>
              <a:ext cx="9057034" cy="371217"/>
            </a:xfrm>
            <a:custGeom>
              <a:avLst/>
              <a:gdLst>
                <a:gd name="T0" fmla="*/ 0 w 5758"/>
                <a:gd name="T1" fmla="*/ 230099487 h 236"/>
                <a:gd name="T2" fmla="*/ 0 w 5758"/>
                <a:gd name="T3" fmla="*/ 230099487 h 236"/>
                <a:gd name="T4" fmla="*/ 205356213 w 5758"/>
                <a:gd name="T5" fmla="*/ 277108772 h 236"/>
                <a:gd name="T6" fmla="*/ 418133594 w 5758"/>
                <a:gd name="T7" fmla="*/ 316695290 h 236"/>
                <a:gd name="T8" fmla="*/ 638335289 w 5758"/>
                <a:gd name="T9" fmla="*/ 358756063 h 236"/>
                <a:gd name="T10" fmla="*/ 868432400 w 5758"/>
                <a:gd name="T11" fmla="*/ 393395643 h 236"/>
                <a:gd name="T12" fmla="*/ 1103478004 w 5758"/>
                <a:gd name="T13" fmla="*/ 428033649 h 236"/>
                <a:gd name="T14" fmla="*/ 1350894844 w 5758"/>
                <a:gd name="T15" fmla="*/ 452774633 h 236"/>
                <a:gd name="T16" fmla="*/ 1603258605 w 5758"/>
                <a:gd name="T17" fmla="*/ 482465701 h 236"/>
                <a:gd name="T18" fmla="*/ 1858098185 w 5758"/>
                <a:gd name="T19" fmla="*/ 502259747 h 236"/>
                <a:gd name="T20" fmla="*/ 2127781676 w 5758"/>
                <a:gd name="T21" fmla="*/ 524526475 h 236"/>
                <a:gd name="T22" fmla="*/ 2147483646 w 5758"/>
                <a:gd name="T23" fmla="*/ 541846265 h 236"/>
                <a:gd name="T24" fmla="*/ 2147483646 w 5758"/>
                <a:gd name="T25" fmla="*/ 559164482 h 236"/>
                <a:gd name="T26" fmla="*/ 2147483646 w 5758"/>
                <a:gd name="T27" fmla="*/ 566587249 h 236"/>
                <a:gd name="T28" fmla="*/ 2147483646 w 5758"/>
                <a:gd name="T29" fmla="*/ 576484271 h 236"/>
                <a:gd name="T30" fmla="*/ 2147483646 w 5758"/>
                <a:gd name="T31" fmla="*/ 583907039 h 236"/>
                <a:gd name="T32" fmla="*/ 2147483646 w 5758"/>
                <a:gd name="T33" fmla="*/ 583907039 h 236"/>
                <a:gd name="T34" fmla="*/ 2147483646 w 5758"/>
                <a:gd name="T35" fmla="*/ 583907039 h 236"/>
                <a:gd name="T36" fmla="*/ 2147483646 w 5758"/>
                <a:gd name="T37" fmla="*/ 578958527 h 236"/>
                <a:gd name="T38" fmla="*/ 2147483646 w 5758"/>
                <a:gd name="T39" fmla="*/ 576484271 h 236"/>
                <a:gd name="T40" fmla="*/ 2147483646 w 5758"/>
                <a:gd name="T41" fmla="*/ 566587249 h 236"/>
                <a:gd name="T42" fmla="*/ 2147483646 w 5758"/>
                <a:gd name="T43" fmla="*/ 554217543 h 236"/>
                <a:gd name="T44" fmla="*/ 2147483646 w 5758"/>
                <a:gd name="T45" fmla="*/ 536897754 h 236"/>
                <a:gd name="T46" fmla="*/ 2147483646 w 5758"/>
                <a:gd name="T47" fmla="*/ 519577964 h 236"/>
                <a:gd name="T48" fmla="*/ 2147483646 w 5758"/>
                <a:gd name="T49" fmla="*/ 499785491 h 236"/>
                <a:gd name="T50" fmla="*/ 2147483646 w 5758"/>
                <a:gd name="T51" fmla="*/ 472568679 h 236"/>
                <a:gd name="T52" fmla="*/ 2147483646 w 5758"/>
                <a:gd name="T53" fmla="*/ 447827695 h 236"/>
                <a:gd name="T54" fmla="*/ 2147483646 w 5758"/>
                <a:gd name="T55" fmla="*/ 418136627 h 236"/>
                <a:gd name="T56" fmla="*/ 2147483646 w 5758"/>
                <a:gd name="T57" fmla="*/ 388447131 h 236"/>
                <a:gd name="T58" fmla="*/ 2147483646 w 5758"/>
                <a:gd name="T59" fmla="*/ 351333296 h 236"/>
                <a:gd name="T60" fmla="*/ 2147483646 w 5758"/>
                <a:gd name="T61" fmla="*/ 311746778 h 236"/>
                <a:gd name="T62" fmla="*/ 2147483646 w 5758"/>
                <a:gd name="T63" fmla="*/ 274634516 h 236"/>
                <a:gd name="T64" fmla="*/ 2147483646 w 5758"/>
                <a:gd name="T65" fmla="*/ 227625231 h 236"/>
                <a:gd name="T66" fmla="*/ 2147483646 w 5758"/>
                <a:gd name="T67" fmla="*/ 180615946 h 236"/>
                <a:gd name="T68" fmla="*/ 2147483646 w 5758"/>
                <a:gd name="T69" fmla="*/ 180615946 h 236"/>
                <a:gd name="T70" fmla="*/ 2147483646 w 5758"/>
                <a:gd name="T71" fmla="*/ 128658150 h 236"/>
                <a:gd name="T72" fmla="*/ 2147483646 w 5758"/>
                <a:gd name="T73" fmla="*/ 86595803 h 236"/>
                <a:gd name="T74" fmla="*/ 2147483646 w 5758"/>
                <a:gd name="T75" fmla="*/ 51957796 h 236"/>
                <a:gd name="T76" fmla="*/ 2147483646 w 5758"/>
                <a:gd name="T77" fmla="*/ 27215240 h 236"/>
                <a:gd name="T78" fmla="*/ 2147483646 w 5758"/>
                <a:gd name="T79" fmla="*/ 9897023 h 236"/>
                <a:gd name="T80" fmla="*/ 2147483646 w 5758"/>
                <a:gd name="T81" fmla="*/ 0 h 236"/>
                <a:gd name="T82" fmla="*/ 2147483646 w 5758"/>
                <a:gd name="T83" fmla="*/ 0 h 236"/>
                <a:gd name="T84" fmla="*/ 2147483646 w 5758"/>
                <a:gd name="T85" fmla="*/ 4948511 h 236"/>
                <a:gd name="T86" fmla="*/ 2147483646 w 5758"/>
                <a:gd name="T87" fmla="*/ 14845534 h 236"/>
                <a:gd name="T88" fmla="*/ 2147483646 w 5758"/>
                <a:gd name="T89" fmla="*/ 29689495 h 236"/>
                <a:gd name="T90" fmla="*/ 2147483646 w 5758"/>
                <a:gd name="T91" fmla="*/ 56906308 h 236"/>
                <a:gd name="T92" fmla="*/ 2147483646 w 5758"/>
                <a:gd name="T93" fmla="*/ 81647292 h 236"/>
                <a:gd name="T94" fmla="*/ 2147483646 w 5758"/>
                <a:gd name="T95" fmla="*/ 111338360 h 236"/>
                <a:gd name="T96" fmla="*/ 2147483646 w 5758"/>
                <a:gd name="T97" fmla="*/ 145976366 h 236"/>
                <a:gd name="T98" fmla="*/ 2147483646 w 5758"/>
                <a:gd name="T99" fmla="*/ 183090202 h 236"/>
                <a:gd name="T100" fmla="*/ 2147483646 w 5758"/>
                <a:gd name="T101" fmla="*/ 222676720 h 2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8" h="236">
                  <a:moveTo>
                    <a:pt x="0" y="93"/>
                  </a:moveTo>
                  <a:lnTo>
                    <a:pt x="0" y="93"/>
                  </a:lnTo>
                  <a:lnTo>
                    <a:pt x="83" y="112"/>
                  </a:lnTo>
                  <a:lnTo>
                    <a:pt x="169" y="128"/>
                  </a:lnTo>
                  <a:lnTo>
                    <a:pt x="258" y="145"/>
                  </a:lnTo>
                  <a:lnTo>
                    <a:pt x="351" y="159"/>
                  </a:lnTo>
                  <a:lnTo>
                    <a:pt x="446" y="173"/>
                  </a:lnTo>
                  <a:lnTo>
                    <a:pt x="546" y="183"/>
                  </a:lnTo>
                  <a:lnTo>
                    <a:pt x="648" y="195"/>
                  </a:lnTo>
                  <a:lnTo>
                    <a:pt x="751" y="203"/>
                  </a:lnTo>
                  <a:lnTo>
                    <a:pt x="860" y="212"/>
                  </a:lnTo>
                  <a:lnTo>
                    <a:pt x="968" y="219"/>
                  </a:lnTo>
                  <a:lnTo>
                    <a:pt x="1082" y="226"/>
                  </a:lnTo>
                  <a:lnTo>
                    <a:pt x="1195" y="229"/>
                  </a:lnTo>
                  <a:lnTo>
                    <a:pt x="1313" y="233"/>
                  </a:lnTo>
                  <a:lnTo>
                    <a:pt x="1431" y="236"/>
                  </a:lnTo>
                  <a:lnTo>
                    <a:pt x="1554" y="236"/>
                  </a:lnTo>
                  <a:lnTo>
                    <a:pt x="1676" y="236"/>
                  </a:lnTo>
                  <a:lnTo>
                    <a:pt x="1802" y="234"/>
                  </a:lnTo>
                  <a:lnTo>
                    <a:pt x="1927" y="233"/>
                  </a:lnTo>
                  <a:lnTo>
                    <a:pt x="2055" y="229"/>
                  </a:lnTo>
                  <a:lnTo>
                    <a:pt x="2186" y="224"/>
                  </a:lnTo>
                  <a:lnTo>
                    <a:pt x="2317" y="217"/>
                  </a:lnTo>
                  <a:lnTo>
                    <a:pt x="2449" y="210"/>
                  </a:lnTo>
                  <a:lnTo>
                    <a:pt x="2582" y="202"/>
                  </a:lnTo>
                  <a:lnTo>
                    <a:pt x="2716" y="191"/>
                  </a:lnTo>
                  <a:lnTo>
                    <a:pt x="2852" y="181"/>
                  </a:lnTo>
                  <a:lnTo>
                    <a:pt x="2989" y="169"/>
                  </a:lnTo>
                  <a:lnTo>
                    <a:pt x="3126" y="157"/>
                  </a:lnTo>
                  <a:lnTo>
                    <a:pt x="3264" y="142"/>
                  </a:lnTo>
                  <a:lnTo>
                    <a:pt x="3402" y="126"/>
                  </a:lnTo>
                  <a:lnTo>
                    <a:pt x="3541" y="111"/>
                  </a:lnTo>
                  <a:lnTo>
                    <a:pt x="3679" y="92"/>
                  </a:lnTo>
                  <a:lnTo>
                    <a:pt x="3819" y="73"/>
                  </a:lnTo>
                  <a:lnTo>
                    <a:pt x="3982" y="52"/>
                  </a:lnTo>
                  <a:lnTo>
                    <a:pt x="4141" y="35"/>
                  </a:lnTo>
                  <a:lnTo>
                    <a:pt x="4294" y="21"/>
                  </a:lnTo>
                  <a:lnTo>
                    <a:pt x="4442" y="11"/>
                  </a:lnTo>
                  <a:lnTo>
                    <a:pt x="4584" y="4"/>
                  </a:lnTo>
                  <a:lnTo>
                    <a:pt x="4721" y="0"/>
                  </a:lnTo>
                  <a:lnTo>
                    <a:pt x="4852" y="0"/>
                  </a:lnTo>
                  <a:lnTo>
                    <a:pt x="4976" y="2"/>
                  </a:lnTo>
                  <a:lnTo>
                    <a:pt x="5095" y="6"/>
                  </a:lnTo>
                  <a:lnTo>
                    <a:pt x="5209" y="12"/>
                  </a:lnTo>
                  <a:lnTo>
                    <a:pt x="5316" y="23"/>
                  </a:lnTo>
                  <a:lnTo>
                    <a:pt x="5417" y="33"/>
                  </a:lnTo>
                  <a:lnTo>
                    <a:pt x="5512" y="45"/>
                  </a:lnTo>
                  <a:lnTo>
                    <a:pt x="5602" y="59"/>
                  </a:lnTo>
                  <a:lnTo>
                    <a:pt x="5682" y="74"/>
                  </a:lnTo>
                  <a:lnTo>
                    <a:pt x="5758" y="90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-32380" y="1911750"/>
              <a:ext cx="9057034" cy="374363"/>
            </a:xfrm>
            <a:custGeom>
              <a:avLst/>
              <a:gdLst>
                <a:gd name="T0" fmla="*/ 0 w 5758"/>
                <a:gd name="T1" fmla="*/ 237522313 h 238"/>
                <a:gd name="T2" fmla="*/ 0 w 5758"/>
                <a:gd name="T3" fmla="*/ 237522313 h 238"/>
                <a:gd name="T4" fmla="*/ 192984978 w 5758"/>
                <a:gd name="T5" fmla="*/ 284531610 h 238"/>
                <a:gd name="T6" fmla="*/ 390918449 w 5758"/>
                <a:gd name="T7" fmla="*/ 329066650 h 238"/>
                <a:gd name="T8" fmla="*/ 606170078 w 5758"/>
                <a:gd name="T9" fmla="*/ 366178921 h 238"/>
                <a:gd name="T10" fmla="*/ 821423279 w 5758"/>
                <a:gd name="T11" fmla="*/ 405765449 h 238"/>
                <a:gd name="T12" fmla="*/ 1049046142 w 5758"/>
                <a:gd name="T13" fmla="*/ 435456525 h 238"/>
                <a:gd name="T14" fmla="*/ 1281617499 w 5758"/>
                <a:gd name="T15" fmla="*/ 465146028 h 238"/>
                <a:gd name="T16" fmla="*/ 1526560092 w 5758"/>
                <a:gd name="T17" fmla="*/ 489888590 h 238"/>
                <a:gd name="T18" fmla="*/ 1773976932 w 5758"/>
                <a:gd name="T19" fmla="*/ 514629581 h 238"/>
                <a:gd name="T20" fmla="*/ 2033763434 w 5758"/>
                <a:gd name="T21" fmla="*/ 531949375 h 238"/>
                <a:gd name="T22" fmla="*/ 2147483646 w 5758"/>
                <a:gd name="T23" fmla="*/ 549269169 h 238"/>
                <a:gd name="T24" fmla="*/ 2147483646 w 5758"/>
                <a:gd name="T25" fmla="*/ 561640450 h 238"/>
                <a:gd name="T26" fmla="*/ 2147483646 w 5758"/>
                <a:gd name="T27" fmla="*/ 574010159 h 238"/>
                <a:gd name="T28" fmla="*/ 2147483646 w 5758"/>
                <a:gd name="T29" fmla="*/ 583907184 h 238"/>
                <a:gd name="T30" fmla="*/ 2147483646 w 5758"/>
                <a:gd name="T31" fmla="*/ 588855697 h 238"/>
                <a:gd name="T32" fmla="*/ 2147483646 w 5758"/>
                <a:gd name="T33" fmla="*/ 588855697 h 238"/>
                <a:gd name="T34" fmla="*/ 2147483646 w 5758"/>
                <a:gd name="T35" fmla="*/ 588855697 h 238"/>
                <a:gd name="T36" fmla="*/ 2147483646 w 5758"/>
                <a:gd name="T37" fmla="*/ 583907184 h 238"/>
                <a:gd name="T38" fmla="*/ 2147483646 w 5758"/>
                <a:gd name="T39" fmla="*/ 574010159 h 238"/>
                <a:gd name="T40" fmla="*/ 2147483646 w 5758"/>
                <a:gd name="T41" fmla="*/ 561640450 h 238"/>
                <a:gd name="T42" fmla="*/ 2147483646 w 5758"/>
                <a:gd name="T43" fmla="*/ 549269169 h 238"/>
                <a:gd name="T44" fmla="*/ 2147483646 w 5758"/>
                <a:gd name="T45" fmla="*/ 531949375 h 238"/>
                <a:gd name="T46" fmla="*/ 2147483646 w 5758"/>
                <a:gd name="T47" fmla="*/ 514629581 h 238"/>
                <a:gd name="T48" fmla="*/ 2147483646 w 5758"/>
                <a:gd name="T49" fmla="*/ 494837103 h 238"/>
                <a:gd name="T50" fmla="*/ 2147483646 w 5758"/>
                <a:gd name="T51" fmla="*/ 467620284 h 238"/>
                <a:gd name="T52" fmla="*/ 2147483646 w 5758"/>
                <a:gd name="T53" fmla="*/ 413188218 h 238"/>
                <a:gd name="T54" fmla="*/ 2147483646 w 5758"/>
                <a:gd name="T55" fmla="*/ 341437931 h 238"/>
                <a:gd name="T56" fmla="*/ 2147483646 w 5758"/>
                <a:gd name="T57" fmla="*/ 264737559 h 238"/>
                <a:gd name="T58" fmla="*/ 2147483646 w 5758"/>
                <a:gd name="T59" fmla="*/ 175667478 h 238"/>
                <a:gd name="T60" fmla="*/ 2147483646 w 5758"/>
                <a:gd name="T61" fmla="*/ 175667478 h 238"/>
                <a:gd name="T62" fmla="*/ 2147483646 w 5758"/>
                <a:gd name="T63" fmla="*/ 123709669 h 238"/>
                <a:gd name="T64" fmla="*/ 2147483646 w 5758"/>
                <a:gd name="T65" fmla="*/ 81647312 h 238"/>
                <a:gd name="T66" fmla="*/ 2147483646 w 5758"/>
                <a:gd name="T67" fmla="*/ 47009297 h 238"/>
                <a:gd name="T68" fmla="*/ 2147483646 w 5758"/>
                <a:gd name="T69" fmla="*/ 22268307 h 238"/>
                <a:gd name="T70" fmla="*/ 2147483646 w 5758"/>
                <a:gd name="T71" fmla="*/ 9897025 h 238"/>
                <a:gd name="T72" fmla="*/ 2147483646 w 5758"/>
                <a:gd name="T73" fmla="*/ 0 h 238"/>
                <a:gd name="T74" fmla="*/ 2147483646 w 5758"/>
                <a:gd name="T75" fmla="*/ 0 h 238"/>
                <a:gd name="T76" fmla="*/ 2147483646 w 5758"/>
                <a:gd name="T77" fmla="*/ 4948513 h 238"/>
                <a:gd name="T78" fmla="*/ 2147483646 w 5758"/>
                <a:gd name="T79" fmla="*/ 17319794 h 238"/>
                <a:gd name="T80" fmla="*/ 2147483646 w 5758"/>
                <a:gd name="T81" fmla="*/ 34638015 h 238"/>
                <a:gd name="T82" fmla="*/ 2147483646 w 5758"/>
                <a:gd name="T83" fmla="*/ 54432066 h 238"/>
                <a:gd name="T84" fmla="*/ 2147483646 w 5758"/>
                <a:gd name="T85" fmla="*/ 86595825 h 238"/>
                <a:gd name="T86" fmla="*/ 2147483646 w 5758"/>
                <a:gd name="T87" fmla="*/ 116286900 h 238"/>
                <a:gd name="T88" fmla="*/ 2147483646 w 5758"/>
                <a:gd name="T89" fmla="*/ 148450659 h 238"/>
                <a:gd name="T90" fmla="*/ 2147483646 w 5758"/>
                <a:gd name="T91" fmla="*/ 188037187 h 238"/>
                <a:gd name="T92" fmla="*/ 2147483646 w 5758"/>
                <a:gd name="T93" fmla="*/ 230099544 h 2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758" h="238">
                  <a:moveTo>
                    <a:pt x="0" y="96"/>
                  </a:moveTo>
                  <a:lnTo>
                    <a:pt x="0" y="96"/>
                  </a:lnTo>
                  <a:lnTo>
                    <a:pt x="78" y="115"/>
                  </a:lnTo>
                  <a:lnTo>
                    <a:pt x="158" y="133"/>
                  </a:lnTo>
                  <a:lnTo>
                    <a:pt x="245" y="148"/>
                  </a:lnTo>
                  <a:lnTo>
                    <a:pt x="332" y="164"/>
                  </a:lnTo>
                  <a:lnTo>
                    <a:pt x="424" y="176"/>
                  </a:lnTo>
                  <a:lnTo>
                    <a:pt x="518" y="188"/>
                  </a:lnTo>
                  <a:lnTo>
                    <a:pt x="617" y="198"/>
                  </a:lnTo>
                  <a:lnTo>
                    <a:pt x="717" y="208"/>
                  </a:lnTo>
                  <a:lnTo>
                    <a:pt x="822" y="215"/>
                  </a:lnTo>
                  <a:lnTo>
                    <a:pt x="927" y="222"/>
                  </a:lnTo>
                  <a:lnTo>
                    <a:pt x="1037" y="227"/>
                  </a:lnTo>
                  <a:lnTo>
                    <a:pt x="1147" y="232"/>
                  </a:lnTo>
                  <a:lnTo>
                    <a:pt x="1263" y="236"/>
                  </a:lnTo>
                  <a:lnTo>
                    <a:pt x="1378" y="238"/>
                  </a:lnTo>
                  <a:lnTo>
                    <a:pt x="1497" y="238"/>
                  </a:lnTo>
                  <a:lnTo>
                    <a:pt x="1617" y="238"/>
                  </a:lnTo>
                  <a:lnTo>
                    <a:pt x="1740" y="236"/>
                  </a:lnTo>
                  <a:lnTo>
                    <a:pt x="1865" y="232"/>
                  </a:lnTo>
                  <a:lnTo>
                    <a:pt x="1991" y="227"/>
                  </a:lnTo>
                  <a:lnTo>
                    <a:pt x="2120" y="222"/>
                  </a:lnTo>
                  <a:lnTo>
                    <a:pt x="2250" y="215"/>
                  </a:lnTo>
                  <a:lnTo>
                    <a:pt x="2380" y="208"/>
                  </a:lnTo>
                  <a:lnTo>
                    <a:pt x="2513" y="200"/>
                  </a:lnTo>
                  <a:lnTo>
                    <a:pt x="2647" y="189"/>
                  </a:lnTo>
                  <a:lnTo>
                    <a:pt x="2918" y="167"/>
                  </a:lnTo>
                  <a:lnTo>
                    <a:pt x="3193" y="138"/>
                  </a:lnTo>
                  <a:lnTo>
                    <a:pt x="3471" y="107"/>
                  </a:lnTo>
                  <a:lnTo>
                    <a:pt x="3752" y="71"/>
                  </a:lnTo>
                  <a:lnTo>
                    <a:pt x="3919" y="50"/>
                  </a:lnTo>
                  <a:lnTo>
                    <a:pt x="4079" y="33"/>
                  </a:lnTo>
                  <a:lnTo>
                    <a:pt x="4236" y="19"/>
                  </a:lnTo>
                  <a:lnTo>
                    <a:pt x="4389" y="9"/>
                  </a:lnTo>
                  <a:lnTo>
                    <a:pt x="4534" y="4"/>
                  </a:lnTo>
                  <a:lnTo>
                    <a:pt x="4675" y="0"/>
                  </a:lnTo>
                  <a:lnTo>
                    <a:pt x="4811" y="0"/>
                  </a:lnTo>
                  <a:lnTo>
                    <a:pt x="4940" y="2"/>
                  </a:lnTo>
                  <a:lnTo>
                    <a:pt x="5064" y="7"/>
                  </a:lnTo>
                  <a:lnTo>
                    <a:pt x="5183" y="14"/>
                  </a:lnTo>
                  <a:lnTo>
                    <a:pt x="5295" y="22"/>
                  </a:lnTo>
                  <a:lnTo>
                    <a:pt x="5400" y="35"/>
                  </a:lnTo>
                  <a:lnTo>
                    <a:pt x="5500" y="47"/>
                  </a:lnTo>
                  <a:lnTo>
                    <a:pt x="5593" y="60"/>
                  </a:lnTo>
                  <a:lnTo>
                    <a:pt x="5679" y="76"/>
                  </a:lnTo>
                  <a:lnTo>
                    <a:pt x="5758" y="93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-32380" y="1963658"/>
              <a:ext cx="9057034" cy="375936"/>
            </a:xfrm>
            <a:custGeom>
              <a:avLst/>
              <a:gdLst>
                <a:gd name="T0" fmla="*/ 0 w 5758"/>
                <a:gd name="T1" fmla="*/ 249892052 h 239"/>
                <a:gd name="T2" fmla="*/ 0 w 5758"/>
                <a:gd name="T3" fmla="*/ 249892052 h 239"/>
                <a:gd name="T4" fmla="*/ 178139495 w 5758"/>
                <a:gd name="T5" fmla="*/ 296901355 h 239"/>
                <a:gd name="T6" fmla="*/ 371124473 w 5758"/>
                <a:gd name="T7" fmla="*/ 338963717 h 239"/>
                <a:gd name="T8" fmla="*/ 571532192 w 5758"/>
                <a:gd name="T9" fmla="*/ 378550250 h 239"/>
                <a:gd name="T10" fmla="*/ 774414158 w 5758"/>
                <a:gd name="T11" fmla="*/ 413188269 h 239"/>
                <a:gd name="T12" fmla="*/ 992140033 w 5758"/>
                <a:gd name="T13" fmla="*/ 447827861 h 239"/>
                <a:gd name="T14" fmla="*/ 1219762896 w 5758"/>
                <a:gd name="T15" fmla="*/ 477517368 h 239"/>
                <a:gd name="T16" fmla="*/ 1449860007 w 5758"/>
                <a:gd name="T17" fmla="*/ 502259934 h 239"/>
                <a:gd name="T18" fmla="*/ 1692328352 w 5758"/>
                <a:gd name="T19" fmla="*/ 522052414 h 239"/>
                <a:gd name="T20" fmla="*/ 1939745192 w 5758"/>
                <a:gd name="T21" fmla="*/ 544320723 h 239"/>
                <a:gd name="T22" fmla="*/ 2147483646 w 5758"/>
                <a:gd name="T23" fmla="*/ 556692006 h 239"/>
                <a:gd name="T24" fmla="*/ 2147483646 w 5758"/>
                <a:gd name="T25" fmla="*/ 569061716 h 239"/>
                <a:gd name="T26" fmla="*/ 2147483646 w 5758"/>
                <a:gd name="T27" fmla="*/ 578958742 h 239"/>
                <a:gd name="T28" fmla="*/ 2147483646 w 5758"/>
                <a:gd name="T29" fmla="*/ 586381512 h 239"/>
                <a:gd name="T30" fmla="*/ 2147483646 w 5758"/>
                <a:gd name="T31" fmla="*/ 591330026 h 239"/>
                <a:gd name="T32" fmla="*/ 2147483646 w 5758"/>
                <a:gd name="T33" fmla="*/ 591330026 h 239"/>
                <a:gd name="T34" fmla="*/ 2147483646 w 5758"/>
                <a:gd name="T35" fmla="*/ 586381512 h 239"/>
                <a:gd name="T36" fmla="*/ 2147483646 w 5758"/>
                <a:gd name="T37" fmla="*/ 583907256 h 239"/>
                <a:gd name="T38" fmla="*/ 2147483646 w 5758"/>
                <a:gd name="T39" fmla="*/ 574010229 h 239"/>
                <a:gd name="T40" fmla="*/ 2147483646 w 5758"/>
                <a:gd name="T41" fmla="*/ 561640519 h 239"/>
                <a:gd name="T42" fmla="*/ 2147483646 w 5758"/>
                <a:gd name="T43" fmla="*/ 549269236 h 239"/>
                <a:gd name="T44" fmla="*/ 2147483646 w 5758"/>
                <a:gd name="T45" fmla="*/ 509682704 h 239"/>
                <a:gd name="T46" fmla="*/ 2147483646 w 5758"/>
                <a:gd name="T47" fmla="*/ 462671828 h 239"/>
                <a:gd name="T48" fmla="*/ 2147483646 w 5758"/>
                <a:gd name="T49" fmla="*/ 403291243 h 239"/>
                <a:gd name="T50" fmla="*/ 2147483646 w 5758"/>
                <a:gd name="T51" fmla="*/ 336489460 h 239"/>
                <a:gd name="T52" fmla="*/ 2147483646 w 5758"/>
                <a:gd name="T53" fmla="*/ 254840565 h 239"/>
                <a:gd name="T54" fmla="*/ 2147483646 w 5758"/>
                <a:gd name="T55" fmla="*/ 165770474 h 239"/>
                <a:gd name="T56" fmla="*/ 2147483646 w 5758"/>
                <a:gd name="T57" fmla="*/ 165770474 h 239"/>
                <a:gd name="T58" fmla="*/ 2147483646 w 5758"/>
                <a:gd name="T59" fmla="*/ 113812658 h 239"/>
                <a:gd name="T60" fmla="*/ 2147483646 w 5758"/>
                <a:gd name="T61" fmla="*/ 76700382 h 239"/>
                <a:gd name="T62" fmla="*/ 2147483646 w 5758"/>
                <a:gd name="T63" fmla="*/ 42060789 h 239"/>
                <a:gd name="T64" fmla="*/ 2147483646 w 5758"/>
                <a:gd name="T65" fmla="*/ 19794053 h 239"/>
                <a:gd name="T66" fmla="*/ 2147483646 w 5758"/>
                <a:gd name="T67" fmla="*/ 4948513 h 239"/>
                <a:gd name="T68" fmla="*/ 2147483646 w 5758"/>
                <a:gd name="T69" fmla="*/ 0 h 239"/>
                <a:gd name="T70" fmla="*/ 2147483646 w 5758"/>
                <a:gd name="T71" fmla="*/ 0 h 239"/>
                <a:gd name="T72" fmla="*/ 2147483646 w 5758"/>
                <a:gd name="T73" fmla="*/ 4948513 h 239"/>
                <a:gd name="T74" fmla="*/ 2147483646 w 5758"/>
                <a:gd name="T75" fmla="*/ 17319796 h 239"/>
                <a:gd name="T76" fmla="*/ 2147483646 w 5758"/>
                <a:gd name="T77" fmla="*/ 37112276 h 239"/>
                <a:gd name="T78" fmla="*/ 2147483646 w 5758"/>
                <a:gd name="T79" fmla="*/ 59380586 h 239"/>
                <a:gd name="T80" fmla="*/ 2147483646 w 5758"/>
                <a:gd name="T81" fmla="*/ 89070092 h 239"/>
                <a:gd name="T82" fmla="*/ 2147483646 w 5758"/>
                <a:gd name="T83" fmla="*/ 123709684 h 239"/>
                <a:gd name="T84" fmla="*/ 2147483646 w 5758"/>
                <a:gd name="T85" fmla="*/ 155873447 h 239"/>
                <a:gd name="T86" fmla="*/ 2147483646 w 5758"/>
                <a:gd name="T87" fmla="*/ 195459980 h 239"/>
                <a:gd name="T88" fmla="*/ 2147483646 w 5758"/>
                <a:gd name="T89" fmla="*/ 237522342 h 2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8" h="239">
                  <a:moveTo>
                    <a:pt x="0" y="101"/>
                  </a:moveTo>
                  <a:lnTo>
                    <a:pt x="0" y="101"/>
                  </a:lnTo>
                  <a:lnTo>
                    <a:pt x="72" y="120"/>
                  </a:lnTo>
                  <a:lnTo>
                    <a:pt x="150" y="137"/>
                  </a:lnTo>
                  <a:lnTo>
                    <a:pt x="231" y="153"/>
                  </a:lnTo>
                  <a:lnTo>
                    <a:pt x="313" y="167"/>
                  </a:lnTo>
                  <a:lnTo>
                    <a:pt x="401" y="181"/>
                  </a:lnTo>
                  <a:lnTo>
                    <a:pt x="493" y="193"/>
                  </a:lnTo>
                  <a:lnTo>
                    <a:pt x="586" y="203"/>
                  </a:lnTo>
                  <a:lnTo>
                    <a:pt x="684" y="211"/>
                  </a:lnTo>
                  <a:lnTo>
                    <a:pt x="784" y="220"/>
                  </a:lnTo>
                  <a:lnTo>
                    <a:pt x="887" y="225"/>
                  </a:lnTo>
                  <a:lnTo>
                    <a:pt x="992" y="230"/>
                  </a:lnTo>
                  <a:lnTo>
                    <a:pt x="1101" y="234"/>
                  </a:lnTo>
                  <a:lnTo>
                    <a:pt x="1213" y="237"/>
                  </a:lnTo>
                  <a:lnTo>
                    <a:pt x="1326" y="239"/>
                  </a:lnTo>
                  <a:lnTo>
                    <a:pt x="1442" y="239"/>
                  </a:lnTo>
                  <a:lnTo>
                    <a:pt x="1561" y="237"/>
                  </a:lnTo>
                  <a:lnTo>
                    <a:pt x="1681" y="236"/>
                  </a:lnTo>
                  <a:lnTo>
                    <a:pt x="1803" y="232"/>
                  </a:lnTo>
                  <a:lnTo>
                    <a:pt x="1927" y="227"/>
                  </a:lnTo>
                  <a:lnTo>
                    <a:pt x="2055" y="222"/>
                  </a:lnTo>
                  <a:lnTo>
                    <a:pt x="2313" y="206"/>
                  </a:lnTo>
                  <a:lnTo>
                    <a:pt x="2577" y="187"/>
                  </a:lnTo>
                  <a:lnTo>
                    <a:pt x="2847" y="163"/>
                  </a:lnTo>
                  <a:lnTo>
                    <a:pt x="3123" y="136"/>
                  </a:lnTo>
                  <a:lnTo>
                    <a:pt x="3402" y="103"/>
                  </a:lnTo>
                  <a:lnTo>
                    <a:pt x="3684" y="67"/>
                  </a:lnTo>
                  <a:lnTo>
                    <a:pt x="3853" y="46"/>
                  </a:lnTo>
                  <a:lnTo>
                    <a:pt x="4019" y="31"/>
                  </a:lnTo>
                  <a:lnTo>
                    <a:pt x="4179" y="17"/>
                  </a:lnTo>
                  <a:lnTo>
                    <a:pt x="4334" y="8"/>
                  </a:lnTo>
                  <a:lnTo>
                    <a:pt x="4485" y="2"/>
                  </a:lnTo>
                  <a:lnTo>
                    <a:pt x="4630" y="0"/>
                  </a:lnTo>
                  <a:lnTo>
                    <a:pt x="4770" y="0"/>
                  </a:lnTo>
                  <a:lnTo>
                    <a:pt x="4904" y="2"/>
                  </a:lnTo>
                  <a:lnTo>
                    <a:pt x="5033" y="7"/>
                  </a:lnTo>
                  <a:lnTo>
                    <a:pt x="5155" y="15"/>
                  </a:lnTo>
                  <a:lnTo>
                    <a:pt x="5273" y="24"/>
                  </a:lnTo>
                  <a:lnTo>
                    <a:pt x="5383" y="36"/>
                  </a:lnTo>
                  <a:lnTo>
                    <a:pt x="5488" y="50"/>
                  </a:lnTo>
                  <a:lnTo>
                    <a:pt x="5584" y="63"/>
                  </a:lnTo>
                  <a:lnTo>
                    <a:pt x="5676" y="79"/>
                  </a:lnTo>
                  <a:lnTo>
                    <a:pt x="5758" y="96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-32380" y="2062754"/>
              <a:ext cx="9057034" cy="385374"/>
            </a:xfrm>
            <a:custGeom>
              <a:avLst/>
              <a:gdLst>
                <a:gd name="T0" fmla="*/ 0 w 5758"/>
                <a:gd name="T1" fmla="*/ 282057590 h 245"/>
                <a:gd name="T2" fmla="*/ 0 w 5758"/>
                <a:gd name="T3" fmla="*/ 282057590 h 245"/>
                <a:gd name="T4" fmla="*/ 158347092 w 5758"/>
                <a:gd name="T5" fmla="*/ 329066926 h 245"/>
                <a:gd name="T6" fmla="*/ 329063846 w 5758"/>
                <a:gd name="T7" fmla="*/ 371127746 h 245"/>
                <a:gd name="T8" fmla="*/ 502254848 w 5758"/>
                <a:gd name="T9" fmla="*/ 410715880 h 245"/>
                <a:gd name="T10" fmla="*/ 690291331 w 5758"/>
                <a:gd name="T11" fmla="*/ 447828182 h 245"/>
                <a:gd name="T12" fmla="*/ 885750556 w 5758"/>
                <a:gd name="T13" fmla="*/ 477517710 h 245"/>
                <a:gd name="T14" fmla="*/ 1091106769 w 5758"/>
                <a:gd name="T15" fmla="*/ 507208810 h 245"/>
                <a:gd name="T16" fmla="*/ 1308832644 w 5758"/>
                <a:gd name="T17" fmla="*/ 529475563 h 245"/>
                <a:gd name="T18" fmla="*/ 1529034339 w 5758"/>
                <a:gd name="T19" fmla="*/ 549269630 h 245"/>
                <a:gd name="T20" fmla="*/ 1759131450 w 5758"/>
                <a:gd name="T21" fmla="*/ 566589438 h 245"/>
                <a:gd name="T22" fmla="*/ 1999125548 w 5758"/>
                <a:gd name="T23" fmla="*/ 581433416 h 245"/>
                <a:gd name="T24" fmla="*/ 2147483646 w 5758"/>
                <a:gd name="T25" fmla="*/ 593804708 h 245"/>
                <a:gd name="T26" fmla="*/ 2147483646 w 5758"/>
                <a:gd name="T27" fmla="*/ 601227483 h 245"/>
                <a:gd name="T28" fmla="*/ 2147483646 w 5758"/>
                <a:gd name="T29" fmla="*/ 606175999 h 245"/>
                <a:gd name="T30" fmla="*/ 2147483646 w 5758"/>
                <a:gd name="T31" fmla="*/ 606175999 h 245"/>
                <a:gd name="T32" fmla="*/ 2147483646 w 5758"/>
                <a:gd name="T33" fmla="*/ 601227483 h 245"/>
                <a:gd name="T34" fmla="*/ 2147483646 w 5758"/>
                <a:gd name="T35" fmla="*/ 596278966 h 245"/>
                <a:gd name="T36" fmla="*/ 2147483646 w 5758"/>
                <a:gd name="T37" fmla="*/ 588856191 h 245"/>
                <a:gd name="T38" fmla="*/ 2147483646 w 5758"/>
                <a:gd name="T39" fmla="*/ 576486472 h 245"/>
                <a:gd name="T40" fmla="*/ 2147483646 w 5758"/>
                <a:gd name="T41" fmla="*/ 546795371 h 245"/>
                <a:gd name="T42" fmla="*/ 2147483646 w 5758"/>
                <a:gd name="T43" fmla="*/ 507208810 h 245"/>
                <a:gd name="T44" fmla="*/ 2147483646 w 5758"/>
                <a:gd name="T45" fmla="*/ 457725216 h 245"/>
                <a:gd name="T46" fmla="*/ 2147483646 w 5758"/>
                <a:gd name="T47" fmla="*/ 393396071 h 245"/>
                <a:gd name="T48" fmla="*/ 2147483646 w 5758"/>
                <a:gd name="T49" fmla="*/ 324118409 h 245"/>
                <a:gd name="T50" fmla="*/ 2147483646 w 5758"/>
                <a:gd name="T51" fmla="*/ 247419546 h 245"/>
                <a:gd name="T52" fmla="*/ 2147483646 w 5758"/>
                <a:gd name="T53" fmla="*/ 158347817 h 245"/>
                <a:gd name="T54" fmla="*/ 2147483646 w 5758"/>
                <a:gd name="T55" fmla="*/ 158347817 h 245"/>
                <a:gd name="T56" fmla="*/ 2147483646 w 5758"/>
                <a:gd name="T57" fmla="*/ 111338481 h 245"/>
                <a:gd name="T58" fmla="*/ 2147483646 w 5758"/>
                <a:gd name="T59" fmla="*/ 69277662 h 245"/>
                <a:gd name="T60" fmla="*/ 2147483646 w 5758"/>
                <a:gd name="T61" fmla="*/ 39586561 h 245"/>
                <a:gd name="T62" fmla="*/ 2147483646 w 5758"/>
                <a:gd name="T63" fmla="*/ 17319809 h 245"/>
                <a:gd name="T64" fmla="*/ 2147483646 w 5758"/>
                <a:gd name="T65" fmla="*/ 4948517 h 245"/>
                <a:gd name="T66" fmla="*/ 2147483646 w 5758"/>
                <a:gd name="T67" fmla="*/ 0 h 245"/>
                <a:gd name="T68" fmla="*/ 2147483646 w 5758"/>
                <a:gd name="T69" fmla="*/ 4948517 h 245"/>
                <a:gd name="T70" fmla="*/ 2147483646 w 5758"/>
                <a:gd name="T71" fmla="*/ 14845550 h 245"/>
                <a:gd name="T72" fmla="*/ 2147483646 w 5758"/>
                <a:gd name="T73" fmla="*/ 27216842 h 245"/>
                <a:gd name="T74" fmla="*/ 2147483646 w 5758"/>
                <a:gd name="T75" fmla="*/ 47009336 h 245"/>
                <a:gd name="T76" fmla="*/ 2147483646 w 5758"/>
                <a:gd name="T77" fmla="*/ 74226178 h 245"/>
                <a:gd name="T78" fmla="*/ 2147483646 w 5758"/>
                <a:gd name="T79" fmla="*/ 103915706 h 245"/>
                <a:gd name="T80" fmla="*/ 2147483646 w 5758"/>
                <a:gd name="T81" fmla="*/ 138553750 h 245"/>
                <a:gd name="T82" fmla="*/ 2147483646 w 5758"/>
                <a:gd name="T83" fmla="*/ 175667626 h 245"/>
                <a:gd name="T84" fmla="*/ 2147483646 w 5758"/>
                <a:gd name="T85" fmla="*/ 215254187 h 245"/>
                <a:gd name="T86" fmla="*/ 2147483646 w 5758"/>
                <a:gd name="T87" fmla="*/ 257315006 h 2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58" h="245">
                  <a:moveTo>
                    <a:pt x="0" y="114"/>
                  </a:moveTo>
                  <a:lnTo>
                    <a:pt x="0" y="114"/>
                  </a:lnTo>
                  <a:lnTo>
                    <a:pt x="64" y="133"/>
                  </a:lnTo>
                  <a:lnTo>
                    <a:pt x="133" y="150"/>
                  </a:lnTo>
                  <a:lnTo>
                    <a:pt x="203" y="166"/>
                  </a:lnTo>
                  <a:lnTo>
                    <a:pt x="279" y="181"/>
                  </a:lnTo>
                  <a:lnTo>
                    <a:pt x="358" y="193"/>
                  </a:lnTo>
                  <a:lnTo>
                    <a:pt x="441" y="205"/>
                  </a:lnTo>
                  <a:lnTo>
                    <a:pt x="529" y="214"/>
                  </a:lnTo>
                  <a:lnTo>
                    <a:pt x="618" y="222"/>
                  </a:lnTo>
                  <a:lnTo>
                    <a:pt x="711" y="229"/>
                  </a:lnTo>
                  <a:lnTo>
                    <a:pt x="808" y="235"/>
                  </a:lnTo>
                  <a:lnTo>
                    <a:pt x="906" y="240"/>
                  </a:lnTo>
                  <a:lnTo>
                    <a:pt x="1009" y="243"/>
                  </a:lnTo>
                  <a:lnTo>
                    <a:pt x="1114" y="245"/>
                  </a:lnTo>
                  <a:lnTo>
                    <a:pt x="1223" y="245"/>
                  </a:lnTo>
                  <a:lnTo>
                    <a:pt x="1333" y="243"/>
                  </a:lnTo>
                  <a:lnTo>
                    <a:pt x="1447" y="241"/>
                  </a:lnTo>
                  <a:lnTo>
                    <a:pt x="1564" y="238"/>
                  </a:lnTo>
                  <a:lnTo>
                    <a:pt x="1683" y="233"/>
                  </a:lnTo>
                  <a:lnTo>
                    <a:pt x="1926" y="221"/>
                  </a:lnTo>
                  <a:lnTo>
                    <a:pt x="2179" y="205"/>
                  </a:lnTo>
                  <a:lnTo>
                    <a:pt x="2441" y="185"/>
                  </a:lnTo>
                  <a:lnTo>
                    <a:pt x="2708" y="159"/>
                  </a:lnTo>
                  <a:lnTo>
                    <a:pt x="2983" y="131"/>
                  </a:lnTo>
                  <a:lnTo>
                    <a:pt x="3264" y="100"/>
                  </a:lnTo>
                  <a:lnTo>
                    <a:pt x="3548" y="64"/>
                  </a:lnTo>
                  <a:lnTo>
                    <a:pt x="3724" y="45"/>
                  </a:lnTo>
                  <a:lnTo>
                    <a:pt x="3895" y="28"/>
                  </a:lnTo>
                  <a:lnTo>
                    <a:pt x="4063" y="16"/>
                  </a:lnTo>
                  <a:lnTo>
                    <a:pt x="4227" y="7"/>
                  </a:lnTo>
                  <a:lnTo>
                    <a:pt x="4385" y="2"/>
                  </a:lnTo>
                  <a:lnTo>
                    <a:pt x="4539" y="0"/>
                  </a:lnTo>
                  <a:lnTo>
                    <a:pt x="4689" y="2"/>
                  </a:lnTo>
                  <a:lnTo>
                    <a:pt x="4832" y="6"/>
                  </a:lnTo>
                  <a:lnTo>
                    <a:pt x="4969" y="11"/>
                  </a:lnTo>
                  <a:lnTo>
                    <a:pt x="5102" y="19"/>
                  </a:lnTo>
                  <a:lnTo>
                    <a:pt x="5229" y="30"/>
                  </a:lnTo>
                  <a:lnTo>
                    <a:pt x="5348" y="42"/>
                  </a:lnTo>
                  <a:lnTo>
                    <a:pt x="5462" y="56"/>
                  </a:lnTo>
                  <a:lnTo>
                    <a:pt x="5569" y="71"/>
                  </a:lnTo>
                  <a:lnTo>
                    <a:pt x="5667" y="87"/>
                  </a:lnTo>
                  <a:lnTo>
                    <a:pt x="5758" y="104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-32380" y="2114661"/>
              <a:ext cx="9057034" cy="386947"/>
            </a:xfrm>
            <a:custGeom>
              <a:avLst/>
              <a:gdLst>
                <a:gd name="T0" fmla="*/ 0 w 5758"/>
                <a:gd name="T1" fmla="*/ 294428916 h 246"/>
                <a:gd name="T2" fmla="*/ 0 w 5758"/>
                <a:gd name="T3" fmla="*/ 294428916 h 246"/>
                <a:gd name="T4" fmla="*/ 148450104 w 5758"/>
                <a:gd name="T5" fmla="*/ 341438258 h 246"/>
                <a:gd name="T6" fmla="*/ 306797196 w 5758"/>
                <a:gd name="T7" fmla="*/ 383499082 h 246"/>
                <a:gd name="T8" fmla="*/ 472565456 w 5758"/>
                <a:gd name="T9" fmla="*/ 425559906 h 246"/>
                <a:gd name="T10" fmla="*/ 653179198 w 5758"/>
                <a:gd name="T11" fmla="*/ 460199528 h 246"/>
                <a:gd name="T12" fmla="*/ 836267188 w 5758"/>
                <a:gd name="T13" fmla="*/ 489889059 h 246"/>
                <a:gd name="T14" fmla="*/ 1031726413 w 5758"/>
                <a:gd name="T15" fmla="*/ 519580163 h 246"/>
                <a:gd name="T16" fmla="*/ 1237082626 w 5758"/>
                <a:gd name="T17" fmla="*/ 541846918 h 246"/>
                <a:gd name="T18" fmla="*/ 1449860007 w 5758"/>
                <a:gd name="T19" fmla="*/ 561640987 h 246"/>
                <a:gd name="T20" fmla="*/ 1670061702 w 5758"/>
                <a:gd name="T21" fmla="*/ 578960797 h 246"/>
                <a:gd name="T22" fmla="*/ 1900158812 w 5758"/>
                <a:gd name="T23" fmla="*/ 588856259 h 246"/>
                <a:gd name="T24" fmla="*/ 2140152911 w 5758"/>
                <a:gd name="T25" fmla="*/ 601227553 h 246"/>
                <a:gd name="T26" fmla="*/ 2147483646 w 5758"/>
                <a:gd name="T27" fmla="*/ 606176070 h 246"/>
                <a:gd name="T28" fmla="*/ 2147483646 w 5758"/>
                <a:gd name="T29" fmla="*/ 608650328 h 246"/>
                <a:gd name="T30" fmla="*/ 2147483646 w 5758"/>
                <a:gd name="T31" fmla="*/ 608650328 h 246"/>
                <a:gd name="T32" fmla="*/ 2147483646 w 5758"/>
                <a:gd name="T33" fmla="*/ 606176070 h 246"/>
                <a:gd name="T34" fmla="*/ 2147483646 w 5758"/>
                <a:gd name="T35" fmla="*/ 596279035 h 246"/>
                <a:gd name="T36" fmla="*/ 2147483646 w 5758"/>
                <a:gd name="T37" fmla="*/ 588856259 h 246"/>
                <a:gd name="T38" fmla="*/ 2147483646 w 5758"/>
                <a:gd name="T39" fmla="*/ 576486539 h 246"/>
                <a:gd name="T40" fmla="*/ 2147483646 w 5758"/>
                <a:gd name="T41" fmla="*/ 544321176 h 246"/>
                <a:gd name="T42" fmla="*/ 2147483646 w 5758"/>
                <a:gd name="T43" fmla="*/ 499786093 h 246"/>
                <a:gd name="T44" fmla="*/ 2147483646 w 5758"/>
                <a:gd name="T45" fmla="*/ 447828234 h 246"/>
                <a:gd name="T46" fmla="*/ 2147483646 w 5758"/>
                <a:gd name="T47" fmla="*/ 388447599 h 246"/>
                <a:gd name="T48" fmla="*/ 2147483646 w 5758"/>
                <a:gd name="T49" fmla="*/ 316695671 h 246"/>
                <a:gd name="T50" fmla="*/ 2147483646 w 5758"/>
                <a:gd name="T51" fmla="*/ 239996798 h 246"/>
                <a:gd name="T52" fmla="*/ 2147483646 w 5758"/>
                <a:gd name="T53" fmla="*/ 153399318 h 246"/>
                <a:gd name="T54" fmla="*/ 2147483646 w 5758"/>
                <a:gd name="T55" fmla="*/ 153399318 h 246"/>
                <a:gd name="T56" fmla="*/ 2147483646 w 5758"/>
                <a:gd name="T57" fmla="*/ 101441459 h 246"/>
                <a:gd name="T58" fmla="*/ 2147483646 w 5758"/>
                <a:gd name="T59" fmla="*/ 64329152 h 246"/>
                <a:gd name="T60" fmla="*/ 2147483646 w 5758"/>
                <a:gd name="T61" fmla="*/ 34638048 h 246"/>
                <a:gd name="T62" fmla="*/ 2147483646 w 5758"/>
                <a:gd name="T63" fmla="*/ 17319811 h 246"/>
                <a:gd name="T64" fmla="*/ 2147483646 w 5758"/>
                <a:gd name="T65" fmla="*/ 4948517 h 246"/>
                <a:gd name="T66" fmla="*/ 2147483646 w 5758"/>
                <a:gd name="T67" fmla="*/ 0 h 246"/>
                <a:gd name="T68" fmla="*/ 2147483646 w 5758"/>
                <a:gd name="T69" fmla="*/ 4948517 h 246"/>
                <a:gd name="T70" fmla="*/ 2147483646 w 5758"/>
                <a:gd name="T71" fmla="*/ 12371293 h 246"/>
                <a:gd name="T72" fmla="*/ 2147483646 w 5758"/>
                <a:gd name="T73" fmla="*/ 29689531 h 246"/>
                <a:gd name="T74" fmla="*/ 2147483646 w 5758"/>
                <a:gd name="T75" fmla="*/ 51957859 h 246"/>
                <a:gd name="T76" fmla="*/ 2147483646 w 5758"/>
                <a:gd name="T77" fmla="*/ 76700446 h 246"/>
                <a:gd name="T78" fmla="*/ 2147483646 w 5758"/>
                <a:gd name="T79" fmla="*/ 106389977 h 246"/>
                <a:gd name="T80" fmla="*/ 2147483646 w 5758"/>
                <a:gd name="T81" fmla="*/ 141028025 h 246"/>
                <a:gd name="T82" fmla="*/ 2147483646 w 5758"/>
                <a:gd name="T83" fmla="*/ 178141905 h 246"/>
                <a:gd name="T84" fmla="*/ 2147483646 w 5758"/>
                <a:gd name="T85" fmla="*/ 222676988 h 246"/>
                <a:gd name="T86" fmla="*/ 2147483646 w 5758"/>
                <a:gd name="T87" fmla="*/ 264737812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58" h="246">
                  <a:moveTo>
                    <a:pt x="0" y="119"/>
                  </a:moveTo>
                  <a:lnTo>
                    <a:pt x="0" y="119"/>
                  </a:lnTo>
                  <a:lnTo>
                    <a:pt x="60" y="138"/>
                  </a:lnTo>
                  <a:lnTo>
                    <a:pt x="124" y="155"/>
                  </a:lnTo>
                  <a:lnTo>
                    <a:pt x="191" y="172"/>
                  </a:lnTo>
                  <a:lnTo>
                    <a:pt x="264" y="186"/>
                  </a:lnTo>
                  <a:lnTo>
                    <a:pt x="338" y="198"/>
                  </a:lnTo>
                  <a:lnTo>
                    <a:pt x="417" y="210"/>
                  </a:lnTo>
                  <a:lnTo>
                    <a:pt x="500" y="219"/>
                  </a:lnTo>
                  <a:lnTo>
                    <a:pt x="586" y="227"/>
                  </a:lnTo>
                  <a:lnTo>
                    <a:pt x="675" y="234"/>
                  </a:lnTo>
                  <a:lnTo>
                    <a:pt x="768" y="238"/>
                  </a:lnTo>
                  <a:lnTo>
                    <a:pt x="865" y="243"/>
                  </a:lnTo>
                  <a:lnTo>
                    <a:pt x="965" y="245"/>
                  </a:lnTo>
                  <a:lnTo>
                    <a:pt x="1068" y="246"/>
                  </a:lnTo>
                  <a:lnTo>
                    <a:pt x="1173" y="246"/>
                  </a:lnTo>
                  <a:lnTo>
                    <a:pt x="1282" y="245"/>
                  </a:lnTo>
                  <a:lnTo>
                    <a:pt x="1392" y="241"/>
                  </a:lnTo>
                  <a:lnTo>
                    <a:pt x="1507" y="238"/>
                  </a:lnTo>
                  <a:lnTo>
                    <a:pt x="1623" y="233"/>
                  </a:lnTo>
                  <a:lnTo>
                    <a:pt x="1864" y="220"/>
                  </a:lnTo>
                  <a:lnTo>
                    <a:pt x="2113" y="202"/>
                  </a:lnTo>
                  <a:lnTo>
                    <a:pt x="2374" y="181"/>
                  </a:lnTo>
                  <a:lnTo>
                    <a:pt x="2639" y="157"/>
                  </a:lnTo>
                  <a:lnTo>
                    <a:pt x="2914" y="128"/>
                  </a:lnTo>
                  <a:lnTo>
                    <a:pt x="3195" y="97"/>
                  </a:lnTo>
                  <a:lnTo>
                    <a:pt x="3481" y="62"/>
                  </a:lnTo>
                  <a:lnTo>
                    <a:pt x="3659" y="41"/>
                  </a:lnTo>
                  <a:lnTo>
                    <a:pt x="3834" y="26"/>
                  </a:lnTo>
                  <a:lnTo>
                    <a:pt x="4005" y="14"/>
                  </a:lnTo>
                  <a:lnTo>
                    <a:pt x="4172" y="7"/>
                  </a:lnTo>
                  <a:lnTo>
                    <a:pt x="4336" y="2"/>
                  </a:lnTo>
                  <a:lnTo>
                    <a:pt x="4494" y="0"/>
                  </a:lnTo>
                  <a:lnTo>
                    <a:pt x="4647" y="2"/>
                  </a:lnTo>
                  <a:lnTo>
                    <a:pt x="4795" y="5"/>
                  </a:lnTo>
                  <a:lnTo>
                    <a:pt x="4938" y="12"/>
                  </a:lnTo>
                  <a:lnTo>
                    <a:pt x="5076" y="21"/>
                  </a:lnTo>
                  <a:lnTo>
                    <a:pt x="5207" y="31"/>
                  </a:lnTo>
                  <a:lnTo>
                    <a:pt x="5331" y="43"/>
                  </a:lnTo>
                  <a:lnTo>
                    <a:pt x="5450" y="57"/>
                  </a:lnTo>
                  <a:lnTo>
                    <a:pt x="5560" y="72"/>
                  </a:lnTo>
                  <a:lnTo>
                    <a:pt x="5664" y="90"/>
                  </a:lnTo>
                  <a:lnTo>
                    <a:pt x="5758" y="107"/>
                  </a:lnTo>
                </a:path>
              </a:pathLst>
            </a:custGeom>
            <a:noFill/>
            <a:ln w="2540">
              <a:solidFill>
                <a:srgbClr val="94A6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32"/>
          <p:cNvSpPr/>
          <p:nvPr userDrawn="1"/>
        </p:nvSpPr>
        <p:spPr>
          <a:xfrm>
            <a:off x="-36513" y="6480175"/>
            <a:ext cx="9217026" cy="40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" name="Picture 2" descr="C:\Users\atatarenko\Desktop\Transas_white_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46850"/>
            <a:ext cx="10080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4"/>
          <p:cNvSpPr>
            <a:spLocks noChangeArrowheads="1"/>
          </p:cNvSpPr>
          <p:nvPr userDrawn="1"/>
        </p:nvSpPr>
        <p:spPr bwMode="auto">
          <a:xfrm>
            <a:off x="173038" y="5892800"/>
            <a:ext cx="478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b="1" smtClean="0">
                <a:solidFill>
                  <a:schemeClr val="bg1"/>
                </a:solidFill>
              </a:rPr>
              <a:t>SIMULATOR COMPONENTS</a:t>
            </a:r>
            <a:endParaRPr lang="ru-RU" altLang="en-US" sz="3200" b="1" smtClean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457200" y="274638"/>
            <a:ext cx="8229600" cy="4905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0CCF-A873-46CA-8BA4-0E0D28A57389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A139-424A-4459-8376-48DBD0A776D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7688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828-B451-496F-AC1B-797B7E1227DF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279B9-A7B7-42F9-91DE-1E6F91DCB4A2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9398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A4B6-5605-4F6B-873A-1DFC82AA8BBA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83C09-7FCC-4BD9-A959-70470309CA2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5541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3337-B4D9-464E-B31F-B88CF968BE7C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91918-0DC6-4B51-80D2-BB688D9E2E3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5647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F7-690F-485D-879A-2E8732E9CFEE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38991-1F9E-44C3-846C-632F6A5911CC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1719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170F-4325-456B-9839-0E120C8076E2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D898-6D39-4DA0-9E43-F4851451F5C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7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BCD7-8971-4FD3-9780-E3D3FC7F96EC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1899-F2B8-443E-A661-1990D4D53EF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210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2BDC-D331-4357-A894-8DDE64C6A7A3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D1519-2562-4A79-9161-AA0FA9C2DBD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1481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4A8D09-6AE3-4BAA-8D9F-BA417B8B0378}" type="datetimeFigureOut">
              <a:rPr lang="es-ES"/>
              <a:pPr>
                <a:defRPr/>
              </a:pPr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E978F4-54E8-4BE5-A15A-60E8006C1058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icgonzalez\Desktop\Presentacion%20ITI\Video%20Maniobra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icgonzalez\Desktop\Presentacion%20ITI\Maniobra%20Atraque%20No4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ricgonzalez\Desktop\Presentacion%20ITI\hf%20vs%20aw%20video%20navigation.avi" TargetMode="External"/><Relationship Id="rId1" Type="http://schemas.openxmlformats.org/officeDocument/2006/relationships/video" Target="file:///C:\Users\ricgonzalez\Desktop\Presentacion%20ITI\hf%20vs%20aw%20heli%20view.avi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ti@iti.com.p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1" name="Picture 3" descr="E:\Clientesweb\IBS DISEÑOS VARIOS\Diseño de Power Point\Varios\logosITibl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520226"/>
            <a:ext cx="7200800" cy="1368425"/>
          </a:xfrm>
        </p:spPr>
        <p:txBody>
          <a:bodyPr/>
          <a:lstStyle/>
          <a:p>
            <a:pPr eaLnBrk="1" hangingPunct="1"/>
            <a:r>
              <a:rPr lang="es-MX" altLang="es-PA" sz="3200" b="1" dirty="0" smtClean="0">
                <a:solidFill>
                  <a:srgbClr val="0070C0"/>
                </a:solidFill>
              </a:rPr>
              <a:t>Recreación de Accidentes Marítimos-</a:t>
            </a:r>
            <a:r>
              <a:rPr lang="es-PA" altLang="es-PA" sz="3200" b="1" dirty="0" smtClean="0">
                <a:solidFill>
                  <a:srgbClr val="0070C0"/>
                </a:solidFill>
              </a:rPr>
              <a:t/>
            </a:r>
            <a:br>
              <a:rPr lang="es-PA" altLang="es-PA" sz="3200" b="1" dirty="0" smtClean="0">
                <a:solidFill>
                  <a:srgbClr val="0070C0"/>
                </a:solidFill>
              </a:rPr>
            </a:br>
            <a:r>
              <a:rPr lang="es-MX" altLang="es-PA" sz="3200" b="1" dirty="0" smtClean="0">
                <a:solidFill>
                  <a:srgbClr val="0070C0"/>
                </a:solidFill>
              </a:rPr>
              <a:t>Requisitos técnicos</a:t>
            </a:r>
            <a:endParaRPr lang="es-PA" altLang="es-PA" sz="3200" b="1" dirty="0" smtClean="0">
              <a:solidFill>
                <a:srgbClr val="0070C0"/>
              </a:solidFill>
            </a:endParaRPr>
          </a:p>
        </p:txBody>
      </p:sp>
      <p:sp>
        <p:nvSpPr>
          <p:cNvPr id="22532" name="Marcador de contenido 1"/>
          <p:cNvSpPr>
            <a:spLocks noGrp="1"/>
          </p:cNvSpPr>
          <p:nvPr>
            <p:ph idx="1"/>
          </p:nvPr>
        </p:nvSpPr>
        <p:spPr>
          <a:xfrm>
            <a:off x="516314" y="3212976"/>
            <a:ext cx="8229600" cy="26638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</a:pPr>
            <a:r>
              <a:rPr lang="es-PA" altLang="en-US" sz="2400" dirty="0" smtClean="0"/>
              <a:t>Carta náutica del lugar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</a:pPr>
            <a:r>
              <a:rPr lang="es-PA" altLang="en-US" sz="2400" dirty="0" smtClean="0"/>
              <a:t>Fotos del área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</a:pPr>
            <a:r>
              <a:rPr lang="es-PA" altLang="en-US" sz="2400" dirty="0" smtClean="0"/>
              <a:t>Especificaciones de los barcos involucrados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</a:pPr>
            <a:r>
              <a:rPr lang="es-PA" altLang="en-US" sz="2400" dirty="0" smtClean="0"/>
              <a:t>Log o información de la caja negra (</a:t>
            </a:r>
            <a:r>
              <a:rPr lang="es-PA" altLang="en-US" sz="2400" dirty="0" err="1" smtClean="0"/>
              <a:t>VDR</a:t>
            </a:r>
            <a:r>
              <a:rPr lang="es-PA" altLang="en-US" sz="2400" dirty="0" smtClean="0"/>
              <a:t>) de los barcos involucrados, o el informe de la investigación del accidente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1484313"/>
            <a:ext cx="8229600" cy="647700"/>
          </a:xfrm>
        </p:spPr>
        <p:txBody>
          <a:bodyPr/>
          <a:lstStyle/>
          <a:p>
            <a:pPr eaLnBrk="1" hangingPunct="1"/>
            <a:r>
              <a:rPr lang="es-MX" altLang="es-PA" sz="3200" b="1" smtClean="0">
                <a:solidFill>
                  <a:srgbClr val="0070C0"/>
                </a:solidFill>
              </a:rPr>
              <a:t>Simulaciones y estudios realizados  </a:t>
            </a:r>
            <a:endParaRPr lang="es-PA" altLang="es-PA" sz="3200" b="1" smtClean="0">
              <a:solidFill>
                <a:srgbClr val="0070C0"/>
              </a:solidFill>
            </a:endParaRPr>
          </a:p>
        </p:txBody>
      </p:sp>
      <p:sp>
        <p:nvSpPr>
          <p:cNvPr id="24580" name="Marcador de contenido 1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744912"/>
          </a:xfrm>
        </p:spPr>
        <p:txBody>
          <a:bodyPr/>
          <a:lstStyle/>
          <a:p>
            <a:r>
              <a:rPr lang="es-PA" altLang="en-US" dirty="0" smtClean="0"/>
              <a:t>Melones</a:t>
            </a:r>
          </a:p>
          <a:p>
            <a:r>
              <a:rPr lang="es-PA" altLang="en-US" dirty="0" smtClean="0"/>
              <a:t>Punta Rincón</a:t>
            </a:r>
          </a:p>
          <a:p>
            <a:r>
              <a:rPr lang="es-PA" altLang="en-US" dirty="0" smtClean="0"/>
              <a:t>Paita</a:t>
            </a:r>
          </a:p>
          <a:p>
            <a:r>
              <a:rPr lang="es-PA" altLang="en-US" dirty="0" smtClean="0"/>
              <a:t>Simulación de Accidente</a:t>
            </a:r>
          </a:p>
          <a:p>
            <a:r>
              <a:rPr lang="es-PA" altLang="en-US" dirty="0" smtClean="0"/>
              <a:t>Muelle tanquero a la entrada del canal</a:t>
            </a:r>
          </a:p>
          <a:p>
            <a:r>
              <a:rPr lang="es-PA" altLang="en-US" dirty="0" err="1" smtClean="0"/>
              <a:t>Monoboyas</a:t>
            </a:r>
            <a:r>
              <a:rPr lang="es-PA" altLang="en-US" dirty="0" smtClean="0"/>
              <a:t> en Chiriquí Grande </a:t>
            </a:r>
            <a:endParaRPr lang="en-US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368425" y="1417638"/>
            <a:ext cx="6407150" cy="93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A" altLang="es-PA" sz="3600" b="1" dirty="0">
                <a:solidFill>
                  <a:srgbClr val="0070C0"/>
                </a:solidFill>
                <a:latin typeface="+mn-lt"/>
              </a:rPr>
              <a:t>Desarrollos Portuarios</a:t>
            </a: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54006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144713"/>
            <a:ext cx="465296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274638"/>
            <a:ext cx="81343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778" y="233363"/>
            <a:ext cx="8134350" cy="1143000"/>
          </a:xfrm>
          <a:prstGeom prst="rect">
            <a:avLst/>
          </a:prstGeom>
        </p:spPr>
      </p:pic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2843213" y="6237288"/>
            <a:ext cx="410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PA" altLang="es-PA" sz="1800"/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335528" y="1379122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A" altLang="es-PA" sz="3600" b="1" dirty="0">
                <a:solidFill>
                  <a:srgbClr val="0070C0"/>
                </a:solidFill>
                <a:latin typeface="+mn-lt"/>
              </a:rPr>
              <a:t>Terminal de Paita, Perú</a:t>
            </a:r>
          </a:p>
        </p:txBody>
      </p:sp>
      <p:pic>
        <p:nvPicPr>
          <p:cNvPr id="28676" name="Picture 2" descr="\\radar\c$\Documents and Settings\trs_use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582614"/>
            <a:ext cx="5590381" cy="31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910" y="2509783"/>
            <a:ext cx="3024187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63910" y="4549510"/>
            <a:ext cx="2114550" cy="180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5" y="1949908"/>
            <a:ext cx="1864767" cy="204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 descr="\\radar\c$\Documents and Settings\trs_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53" y="2077003"/>
            <a:ext cx="27241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615950" y="1255299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A" altLang="es-PA" b="1" dirty="0">
                <a:solidFill>
                  <a:srgbClr val="0070C0"/>
                </a:solidFill>
                <a:latin typeface="+mn-lt"/>
              </a:rPr>
              <a:t>Terminal de Melones, Panamá</a:t>
            </a:r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5704" r="2858" b="37450"/>
          <a:stretch>
            <a:fillRect/>
          </a:stretch>
        </p:blipFill>
        <p:spPr bwMode="auto">
          <a:xfrm>
            <a:off x="166688" y="2276475"/>
            <a:ext cx="8678862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893888"/>
            <a:ext cx="324008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53752"/>
            <a:ext cx="81343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863600"/>
          </a:xfrm>
        </p:spPr>
        <p:txBody>
          <a:bodyPr/>
          <a:lstStyle/>
          <a:p>
            <a:pPr eaLnBrk="1" hangingPunct="1"/>
            <a:r>
              <a:rPr lang="es-MX" altLang="es-PA" sz="3200" b="1" dirty="0" smtClean="0">
                <a:solidFill>
                  <a:srgbClr val="0070C0"/>
                </a:solidFill>
              </a:rPr>
              <a:t>Recreación de Accidentes Marinos</a:t>
            </a:r>
            <a:endParaRPr lang="es-PA" altLang="es-PA" sz="3200" b="1" dirty="0" smtClean="0">
              <a:solidFill>
                <a:srgbClr val="0070C0"/>
              </a:solidFill>
            </a:endParaRP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483393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24463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3752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5050" y="1935163"/>
            <a:ext cx="4114800" cy="863600"/>
          </a:xfrm>
        </p:spPr>
        <p:txBody>
          <a:bodyPr/>
          <a:lstStyle/>
          <a:p>
            <a:pPr eaLnBrk="1" hangingPunct="1"/>
            <a:r>
              <a:rPr lang="es-MX" altLang="es-PA" sz="3200" b="1" dirty="0" smtClean="0">
                <a:solidFill>
                  <a:srgbClr val="0070C0"/>
                </a:solidFill>
              </a:rPr>
              <a:t>Recreación de Accidentes Marinos</a:t>
            </a:r>
            <a:endParaRPr lang="es-PA" altLang="es-PA" sz="3200" b="1" dirty="0" smtClean="0">
              <a:solidFill>
                <a:srgbClr val="0070C0"/>
              </a:solidFill>
            </a:endParaRPr>
          </a:p>
        </p:txBody>
      </p:sp>
      <p:pic>
        <p:nvPicPr>
          <p:cNvPr id="34820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43767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561657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1236663"/>
            <a:ext cx="8229600" cy="1584325"/>
          </a:xfrm>
        </p:spPr>
        <p:txBody>
          <a:bodyPr/>
          <a:lstStyle/>
          <a:p>
            <a:pPr eaLnBrk="1" hangingPunct="1"/>
            <a:r>
              <a:rPr lang="es-MX" altLang="es-PA" sz="3200" b="1" smtClean="0">
                <a:solidFill>
                  <a:srgbClr val="0070C0"/>
                </a:solidFill>
              </a:rPr>
              <a:t>Simulación-medios de entrega del estudio </a:t>
            </a:r>
            <a:endParaRPr lang="es-PA" altLang="es-PA" sz="3200" b="1" smtClean="0">
              <a:solidFill>
                <a:srgbClr val="0070C0"/>
              </a:solidFill>
            </a:endParaRPr>
          </a:p>
        </p:txBody>
      </p:sp>
      <p:sp>
        <p:nvSpPr>
          <p:cNvPr id="36868" name="Marcador de contenido 1"/>
          <p:cNvSpPr>
            <a:spLocks noGrp="1"/>
          </p:cNvSpPr>
          <p:nvPr>
            <p:ph idx="1"/>
          </p:nvPr>
        </p:nvSpPr>
        <p:spPr>
          <a:xfrm>
            <a:off x="457200" y="2965450"/>
            <a:ext cx="8229600" cy="3160713"/>
          </a:xfrm>
        </p:spPr>
        <p:txBody>
          <a:bodyPr/>
          <a:lstStyle/>
          <a:p>
            <a:r>
              <a:rPr lang="es-PA" altLang="en-US" dirty="0" smtClean="0"/>
              <a:t>Se entregan por correo electrónico en formato PDF</a:t>
            </a:r>
          </a:p>
          <a:p>
            <a:r>
              <a:rPr lang="es-PA" altLang="en-US" dirty="0" smtClean="0"/>
              <a:t>Se envía copia impresa</a:t>
            </a:r>
          </a:p>
          <a:p>
            <a:r>
              <a:rPr lang="es-PA" altLang="en-US" dirty="0" smtClean="0"/>
              <a:t>Videos grabados (CD, USB, DVD, según sea apropiado)</a:t>
            </a:r>
            <a:endParaRPr lang="en-US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863600"/>
          </a:xfrm>
        </p:spPr>
        <p:txBody>
          <a:bodyPr/>
          <a:lstStyle/>
          <a:p>
            <a:pPr eaLnBrk="1" hangingPunct="1"/>
            <a:r>
              <a:rPr lang="es-MX" altLang="es-PA" sz="3600" dirty="0" smtClean="0">
                <a:solidFill>
                  <a:srgbClr val="0070C0"/>
                </a:solidFill>
              </a:rPr>
              <a:t>Simuladores de Navegación</a:t>
            </a:r>
            <a:br>
              <a:rPr lang="es-MX" altLang="es-PA" sz="3600" dirty="0" smtClean="0">
                <a:solidFill>
                  <a:srgbClr val="0070C0"/>
                </a:solidFill>
              </a:rPr>
            </a:br>
            <a:r>
              <a:rPr lang="es-MX" altLang="es-PA" sz="3600" b="1" dirty="0" smtClean="0">
                <a:solidFill>
                  <a:srgbClr val="0070C0"/>
                </a:solidFill>
              </a:rPr>
              <a:t>TRANSAS</a:t>
            </a:r>
            <a:endParaRPr lang="es-PA" altLang="es-PA" sz="3600" b="1" dirty="0" smtClean="0">
              <a:solidFill>
                <a:srgbClr val="0070C0"/>
              </a:solidFill>
            </a:endParaRPr>
          </a:p>
        </p:txBody>
      </p:sp>
      <p:pic>
        <p:nvPicPr>
          <p:cNvPr id="3891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41550"/>
            <a:ext cx="6964363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4624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5080" y="1279578"/>
            <a:ext cx="8229600" cy="1079500"/>
          </a:xfrm>
        </p:spPr>
        <p:txBody>
          <a:bodyPr/>
          <a:lstStyle/>
          <a:p>
            <a:pPr eaLnBrk="1" hangingPunct="1"/>
            <a:r>
              <a:rPr lang="es-MX" altLang="es-PA" sz="3200" b="1" dirty="0" smtClean="0">
                <a:solidFill>
                  <a:srgbClr val="0070C0"/>
                </a:solidFill>
              </a:rPr>
              <a:t>SIMULADOR DE PUENTE </a:t>
            </a:r>
            <a:br>
              <a:rPr lang="es-MX" altLang="es-PA" sz="3200" b="1" dirty="0" smtClean="0">
                <a:solidFill>
                  <a:srgbClr val="0070C0"/>
                </a:solidFill>
              </a:rPr>
            </a:br>
            <a:r>
              <a:rPr lang="es-MX" altLang="es-PA" sz="3200" b="1" dirty="0" err="1" smtClean="0">
                <a:solidFill>
                  <a:srgbClr val="0070C0"/>
                </a:solidFill>
              </a:rPr>
              <a:t>NTPRO</a:t>
            </a:r>
            <a:r>
              <a:rPr lang="es-MX" altLang="es-PA" sz="3200" b="1" dirty="0" smtClean="0">
                <a:solidFill>
                  <a:srgbClr val="0070C0"/>
                </a:solidFill>
              </a:rPr>
              <a:t> 5000</a:t>
            </a:r>
            <a:endParaRPr lang="es-PA" altLang="es-PA" sz="3200" b="1" dirty="0" smtClean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2349500"/>
            <a:ext cx="7432675" cy="424785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PA" sz="2400" dirty="0" smtClean="0">
                <a:cs typeface="Nirmala UI" panose="020B0502040204020203" pitchFamily="34" charset="0"/>
              </a:rPr>
              <a:t>Nuestro </a:t>
            </a:r>
            <a:r>
              <a:rPr lang="es-PA" sz="2400" dirty="0">
                <a:cs typeface="Nirmala UI" panose="020B0502040204020203" pitchFamily="34" charset="0"/>
              </a:rPr>
              <a:t>simulador de Transas brinda elementos clave, con nuevas características para soportar aplicaciones de entrenamiento </a:t>
            </a:r>
            <a:r>
              <a:rPr lang="es-PA" sz="2400" dirty="0" smtClean="0">
                <a:cs typeface="Nirmala UI" panose="020B0502040204020203" pitchFamily="34" charset="0"/>
              </a:rPr>
              <a:t>especializado:</a:t>
            </a:r>
            <a:endParaRPr lang="es-PA" sz="2400" dirty="0">
              <a:cs typeface="Nirmala UI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sz="2400" dirty="0" smtClean="0">
                <a:cs typeface="Nirmala UI" panose="020B0502040204020203" pitchFamily="34" charset="0"/>
              </a:rPr>
              <a:t>Nuevo </a:t>
            </a:r>
            <a:r>
              <a:rPr lang="es-PA" sz="2400" dirty="0">
                <a:cs typeface="Nirmala UI" panose="020B0502040204020203" pitchFamily="34" charset="0"/>
              </a:rPr>
              <a:t>nivel de procesamiento de imágenes de radar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sz="2400" dirty="0">
                <a:cs typeface="Nirmala UI" panose="020B0502040204020203" pitchFamily="34" charset="0"/>
              </a:rPr>
              <a:t>Integración con el sistema real de navegación a bordo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sz="2400" dirty="0">
                <a:cs typeface="Nirmala UI" panose="020B0502040204020203" pitchFamily="34" charset="0"/>
              </a:rPr>
              <a:t>Nuevos efectos avanzados en modelos matemáticos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sz="2400" dirty="0">
                <a:cs typeface="Nirmala UI" panose="020B0502040204020203" pitchFamily="34" charset="0"/>
              </a:rPr>
              <a:t>Facilidades integradas de comunicación y grabación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sz="2400" dirty="0">
                <a:cs typeface="Nirmala UI" panose="020B0502040204020203" pitchFamily="34" charset="0"/>
              </a:rPr>
              <a:t>Grandes mejoras en las capacidades del instructor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PA" sz="2400" dirty="0">
                <a:cs typeface="Nirmala UI" panose="020B0502040204020203" pitchFamily="34" charset="0"/>
              </a:rPr>
              <a:t>Sistema de visualización de alto realismo </a:t>
            </a:r>
            <a:endParaRPr lang="es-PA" sz="1600" i="1" dirty="0" smtClean="0">
              <a:solidFill>
                <a:schemeClr val="accent2"/>
              </a:solidFill>
              <a:latin typeface="PMingLiU" pitchFamily="18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29600" cy="574675"/>
          </a:xfrm>
        </p:spPr>
        <p:txBody>
          <a:bodyPr/>
          <a:lstStyle/>
          <a:p>
            <a:pPr eaLnBrk="1" hangingPunct="1"/>
            <a:r>
              <a:rPr lang="es-MX" altLang="es-PA" sz="3600" b="1" dirty="0" smtClean="0">
                <a:solidFill>
                  <a:srgbClr val="0070C0"/>
                </a:solidFill>
              </a:rPr>
              <a:t>Sobre </a:t>
            </a:r>
            <a:r>
              <a:rPr lang="es-MX" altLang="es-PA" sz="3600" b="1" dirty="0" err="1" smtClean="0">
                <a:solidFill>
                  <a:srgbClr val="0070C0"/>
                </a:solidFill>
              </a:rPr>
              <a:t>ITI</a:t>
            </a:r>
            <a:endParaRPr lang="es-PA" altLang="es-PA" sz="3600" b="1" dirty="0" smtClean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29600" cy="30972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MX" altLang="es-PA" sz="2400" b="1" i="1" dirty="0" smtClean="0">
                <a:cs typeface="Nirmala UI" panose="020B0502040204020203" pitchFamily="34" charset="0"/>
              </a:rPr>
              <a:t>	</a:t>
            </a:r>
            <a:r>
              <a:rPr lang="es-MX" altLang="es-PA" sz="2400" b="1" dirty="0" err="1" smtClean="0">
                <a:cs typeface="Nirmala UI" panose="020B0502040204020203" pitchFamily="34" charset="0"/>
              </a:rPr>
              <a:t>Isthmus</a:t>
            </a:r>
            <a:r>
              <a:rPr lang="es-MX" altLang="es-PA" sz="2400" b="1" dirty="0" smtClean="0">
                <a:cs typeface="Nirmala UI" panose="020B0502040204020203" pitchFamily="34" charset="0"/>
              </a:rPr>
              <a:t> Training </a:t>
            </a:r>
            <a:r>
              <a:rPr lang="es-MX" altLang="es-PA" sz="2400" b="1" dirty="0" err="1" smtClean="0">
                <a:cs typeface="Nirmala UI" panose="020B0502040204020203" pitchFamily="34" charset="0"/>
              </a:rPr>
              <a:t>Institute</a:t>
            </a:r>
            <a:r>
              <a:rPr lang="es-MX" altLang="es-PA" sz="2400" b="1" dirty="0" smtClean="0">
                <a:cs typeface="Nirmala UI" panose="020B0502040204020203" pitchFamily="34" charset="0"/>
              </a:rPr>
              <a:t> (</a:t>
            </a:r>
            <a:r>
              <a:rPr lang="es-MX" altLang="es-PA" sz="2400" b="1" dirty="0" err="1" smtClean="0">
                <a:cs typeface="Nirmala UI" panose="020B0502040204020203" pitchFamily="34" charset="0"/>
              </a:rPr>
              <a:t>ITI</a:t>
            </a:r>
            <a:r>
              <a:rPr lang="es-MX" altLang="es-PA" sz="2400" b="1" dirty="0" smtClean="0">
                <a:cs typeface="Nirmala UI" panose="020B0502040204020203" pitchFamily="34" charset="0"/>
              </a:rPr>
              <a:t>), </a:t>
            </a:r>
            <a:r>
              <a:rPr lang="es-MX" altLang="es-PA" sz="2400" dirty="0" smtClean="0">
                <a:cs typeface="Nirmala UI" panose="020B0502040204020203" pitchFamily="34" charset="0"/>
              </a:rPr>
              <a:t>es parte del IBS Marine </a:t>
            </a:r>
            <a:r>
              <a:rPr lang="es-MX" altLang="es-PA" sz="2400" dirty="0" err="1" smtClean="0">
                <a:cs typeface="Nirmala UI" panose="020B0502040204020203" pitchFamily="34" charset="0"/>
              </a:rPr>
              <a:t>Group</a:t>
            </a:r>
            <a:r>
              <a:rPr lang="es-MX" altLang="es-PA" sz="2400" dirty="0" smtClean="0">
                <a:cs typeface="Nirmala UI" panose="020B0502040204020203" pitchFamily="34" charset="0"/>
              </a:rPr>
              <a:t>, fue fundada para ofrecer entrenamientos a Nivel Marítimo cumpliendo con las Organización Marítima Internacional (</a:t>
            </a:r>
            <a:r>
              <a:rPr lang="es-MX" altLang="es-PA" sz="2400" dirty="0" err="1" smtClean="0">
                <a:cs typeface="Nirmala UI" panose="020B0502040204020203" pitchFamily="34" charset="0"/>
              </a:rPr>
              <a:t>IMO</a:t>
            </a:r>
            <a:r>
              <a:rPr lang="es-MX" altLang="es-PA" sz="2400" dirty="0" smtClean="0">
                <a:cs typeface="Nirmala UI" panose="020B0502040204020203" pitchFamily="34" charset="0"/>
              </a:rPr>
              <a:t>), el Convenio </a:t>
            </a:r>
            <a:r>
              <a:rPr lang="es-MX" altLang="es-PA" sz="2400" dirty="0" err="1" smtClean="0">
                <a:cs typeface="Nirmala UI" panose="020B0502040204020203" pitchFamily="34" charset="0"/>
              </a:rPr>
              <a:t>STCW</a:t>
            </a:r>
            <a:r>
              <a:rPr lang="es-MX" altLang="es-PA" sz="2400" dirty="0" smtClean="0">
                <a:cs typeface="Nirmala UI" panose="020B0502040204020203" pitchFamily="34" charset="0"/>
              </a:rPr>
              <a:t> 1978 y sus enmiendas, y las Regulaciones de la Autoridad Marítima de Panamá y otras Administraciones para las cuales estemos reconocidos.</a:t>
            </a:r>
          </a:p>
          <a:p>
            <a:pPr algn="just" eaLnBrk="1" hangingPunct="1">
              <a:buFontTx/>
              <a:buNone/>
            </a:pPr>
            <a:r>
              <a:rPr lang="es-MX" altLang="es-PA" sz="2400" dirty="0" smtClean="0">
                <a:cs typeface="Nirmala UI" panose="020B0502040204020203" pitchFamily="34" charset="0"/>
              </a:rPr>
              <a:t>	</a:t>
            </a:r>
            <a:endParaRPr lang="es-MX" altLang="es-PA" sz="2400" i="1" dirty="0" smtClean="0">
              <a:cs typeface="Nirmala UI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PA" altLang="es-PA" sz="2400" i="1" dirty="0" smtClean="0">
              <a:cs typeface="Nirmala UI" panose="020B0502040204020203" pitchFamily="34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843213" y="6237288"/>
            <a:ext cx="410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PA" altLang="es-PA" sz="18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Maniobr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075"/>
            <a:ext cx="91440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niobra Atraque No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075"/>
            <a:ext cx="91440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C:\Users\eribor.TRANSAS\Pictures\SHIPS\Tanker LCC.jpg"/>
          <p:cNvPicPr>
            <a:picLocks noChangeAspect="1" noChangeArrowheads="1"/>
          </p:cNvPicPr>
          <p:nvPr/>
        </p:nvPicPr>
        <p:blipFill rotWithShape="1">
          <a:blip r:embed="rId3"/>
          <a:srcRect t="14590"/>
          <a:stretch/>
        </p:blipFill>
        <p:spPr bwMode="auto">
          <a:xfrm>
            <a:off x="1187450" y="2276475"/>
            <a:ext cx="2803525" cy="1709738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ffectLst>
            <a:outerShdw blurRad="88900" dist="38100" dir="27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s-PA" altLang="en-US" smtClean="0"/>
              <a:t>Librería de Modelo ERS 5000</a:t>
            </a:r>
            <a:br>
              <a:rPr lang="es-PA" altLang="en-US" smtClean="0"/>
            </a:br>
            <a:endParaRPr lang="es-PA" altLang="en-US" smtClean="0"/>
          </a:p>
        </p:txBody>
      </p:sp>
      <p:sp>
        <p:nvSpPr>
          <p:cNvPr id="45060" name="Rectangle 15"/>
          <p:cNvSpPr>
            <a:spLocks noChangeArrowheads="1"/>
          </p:cNvSpPr>
          <p:nvPr/>
        </p:nvSpPr>
        <p:spPr bwMode="auto">
          <a:xfrm>
            <a:off x="4211638" y="3284538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alibri" panose="020F0502020204030204" pitchFamily="34" charset="0"/>
              </a:rPr>
              <a:t>Tanker LCC (AFRAMAX)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alibri" panose="020F0502020204030204" pitchFamily="34" charset="0"/>
              </a:rPr>
              <a:t>MAN B&amp;W 6S60MC-C</a:t>
            </a:r>
          </a:p>
        </p:txBody>
      </p:sp>
    </p:spTree>
    <p:extLst>
      <p:ext uri="{BB962C8B-B14F-4D97-AF65-F5344CB8AC3E}">
        <p14:creationId xmlns:p14="http://schemas.microsoft.com/office/powerpoint/2010/main" val="32516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f vs aw heli vie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708275"/>
            <a:ext cx="74120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f vs aw video navigation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68913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0" mute="1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5" y="1179632"/>
            <a:ext cx="8229600" cy="681038"/>
          </a:xfrm>
        </p:spPr>
        <p:txBody>
          <a:bodyPr/>
          <a:lstStyle/>
          <a:p>
            <a:pPr eaLnBrk="1" hangingPunct="1"/>
            <a:r>
              <a:rPr lang="es-MX" altLang="es-PA" sz="3600" b="1" dirty="0" smtClean="0">
                <a:solidFill>
                  <a:srgbClr val="0070C0"/>
                </a:solidFill>
              </a:rPr>
              <a:t>Nuestros Clientes</a:t>
            </a:r>
            <a:endParaRPr lang="es-PA" altLang="es-PA" sz="3600" b="1" dirty="0" smtClean="0">
              <a:solidFill>
                <a:srgbClr val="0070C0"/>
              </a:solidFill>
            </a:endParaRPr>
          </a:p>
        </p:txBody>
      </p:sp>
      <p:sp>
        <p:nvSpPr>
          <p:cNvPr id="48131" name="Content Placeholder 1"/>
          <p:cNvSpPr>
            <a:spLocks noGrp="1"/>
          </p:cNvSpPr>
          <p:nvPr>
            <p:ph idx="1"/>
          </p:nvPr>
        </p:nvSpPr>
        <p:spPr>
          <a:xfrm>
            <a:off x="452293" y="2019309"/>
            <a:ext cx="3970338" cy="4001979"/>
          </a:xfrm>
        </p:spPr>
        <p:txBody>
          <a:bodyPr/>
          <a:lstStyle/>
          <a:p>
            <a:r>
              <a:rPr lang="es-PA" altLang="en-US" sz="2000" dirty="0" smtClean="0">
                <a:cs typeface="Arial" panose="020B0604020202020204" pitchFamily="34" charset="0"/>
              </a:rPr>
              <a:t>Autoridad del Canal, Panamá</a:t>
            </a:r>
          </a:p>
          <a:p>
            <a:r>
              <a:rPr lang="es-PA" altLang="en-US" sz="2000" dirty="0" smtClean="0">
                <a:cs typeface="Arial" panose="020B0604020202020204" pitchFamily="34" charset="0"/>
              </a:rPr>
              <a:t>Autoridad Marítima de Panamá</a:t>
            </a:r>
          </a:p>
          <a:p>
            <a:r>
              <a:rPr lang="es-PA" altLang="en-US" sz="2000" dirty="0" err="1" smtClean="0">
                <a:cs typeface="Arial" panose="020B0604020202020204" pitchFamily="34" charset="0"/>
              </a:rPr>
              <a:t>Consemar</a:t>
            </a:r>
            <a:r>
              <a:rPr lang="es-PA" altLang="en-US" sz="2000" dirty="0" smtClean="0">
                <a:cs typeface="Arial" panose="020B0604020202020204" pitchFamily="34" charset="0"/>
              </a:rPr>
              <a:t>, Venezuela</a:t>
            </a:r>
          </a:p>
          <a:p>
            <a:r>
              <a:rPr lang="es-PA" altLang="en-US" sz="2000" dirty="0" err="1" smtClean="0">
                <a:cs typeface="Arial" panose="020B0604020202020204" pitchFamily="34" charset="0"/>
              </a:rPr>
              <a:t>Fentom</a:t>
            </a:r>
            <a:r>
              <a:rPr lang="es-PA" altLang="en-US" sz="2000" dirty="0" smtClean="0">
                <a:cs typeface="Arial" panose="020B0604020202020204" pitchFamily="34" charset="0"/>
              </a:rPr>
              <a:t>, Panamá</a:t>
            </a:r>
          </a:p>
          <a:p>
            <a:r>
              <a:rPr lang="es-PA" altLang="en-US" sz="2000" dirty="0" smtClean="0">
                <a:cs typeface="Arial" panose="020B0604020202020204" pitchFamily="34" charset="0"/>
              </a:rPr>
              <a:t>Impala, Barranquilla</a:t>
            </a:r>
          </a:p>
          <a:p>
            <a:r>
              <a:rPr lang="es-PA" altLang="en-US" sz="2000" dirty="0" err="1" smtClean="0">
                <a:cs typeface="Arial" panose="020B0604020202020204" pitchFamily="34" charset="0"/>
              </a:rPr>
              <a:t>MEC</a:t>
            </a:r>
            <a:r>
              <a:rPr lang="es-PA" altLang="en-US" sz="2000" dirty="0" smtClean="0">
                <a:cs typeface="Arial" panose="020B0604020202020204" pitchFamily="34" charset="0"/>
              </a:rPr>
              <a:t>, Panamá</a:t>
            </a:r>
          </a:p>
          <a:p>
            <a:r>
              <a:rPr lang="es-PA" altLang="en-US" sz="2000" dirty="0" smtClean="0">
                <a:cs typeface="Arial" panose="020B0604020202020204" pitchFamily="34" charset="0"/>
              </a:rPr>
              <a:t>Terminal de Melones, Panamá</a:t>
            </a:r>
          </a:p>
          <a:p>
            <a:r>
              <a:rPr lang="es-PA" altLang="en-US" sz="2000" dirty="0" smtClean="0">
                <a:cs typeface="Arial" panose="020B0604020202020204" pitchFamily="34" charset="0"/>
              </a:rPr>
              <a:t>Terminal de Paita, Perú</a:t>
            </a:r>
          </a:p>
          <a:p>
            <a:r>
              <a:rPr lang="es-PA" altLang="en-US" sz="2000" dirty="0" err="1" smtClean="0">
                <a:cs typeface="Arial" panose="020B0604020202020204" pitchFamily="34" charset="0"/>
              </a:rPr>
              <a:t>Petro</a:t>
            </a:r>
            <a:r>
              <a:rPr lang="es-PA" altLang="en-US" sz="2000" dirty="0" smtClean="0">
                <a:cs typeface="Arial" panose="020B0604020202020204" pitchFamily="34" charset="0"/>
              </a:rPr>
              <a:t> Terminales, Panamá</a:t>
            </a:r>
          </a:p>
          <a:p>
            <a:r>
              <a:rPr lang="es-PA" altLang="en-US" sz="2000" dirty="0" smtClean="0">
                <a:cs typeface="Arial" panose="020B0604020202020204" pitchFamily="34" charset="0"/>
              </a:rPr>
              <a:t>Servicio Nacional Aeronaval </a:t>
            </a:r>
          </a:p>
        </p:txBody>
      </p:sp>
      <p:sp>
        <p:nvSpPr>
          <p:cNvPr id="48132" name="Content Placeholder 1"/>
          <p:cNvSpPr txBox="1">
            <a:spLocks/>
          </p:cNvSpPr>
          <p:nvPr/>
        </p:nvSpPr>
        <p:spPr bwMode="auto">
          <a:xfrm>
            <a:off x="4566556" y="1988840"/>
            <a:ext cx="40322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A" altLang="en-US" sz="2000" dirty="0" err="1">
                <a:latin typeface="+mn-lt"/>
              </a:rPr>
              <a:t>Pilsemar</a:t>
            </a:r>
            <a:r>
              <a:rPr lang="es-PA" altLang="en-US" sz="2000" dirty="0">
                <a:latin typeface="+mn-lt"/>
              </a:rPr>
              <a:t>, Panamá</a:t>
            </a:r>
          </a:p>
          <a:p>
            <a:r>
              <a:rPr lang="es-PA" altLang="en-US" sz="2000" dirty="0">
                <a:latin typeface="+mn-lt"/>
              </a:rPr>
              <a:t>Puerto de Aguadulce, Panamá</a:t>
            </a:r>
          </a:p>
          <a:p>
            <a:r>
              <a:rPr lang="es-PA" altLang="en-US" sz="2000" dirty="0">
                <a:latin typeface="+mn-lt"/>
              </a:rPr>
              <a:t>Punta Rincón, Minera Panamá</a:t>
            </a:r>
          </a:p>
          <a:p>
            <a:r>
              <a:rPr lang="es-PA" altLang="en-US" sz="2000" dirty="0" err="1">
                <a:latin typeface="+mn-lt"/>
              </a:rPr>
              <a:t>Triton</a:t>
            </a:r>
            <a:r>
              <a:rPr lang="es-PA" altLang="en-US" sz="2000" dirty="0">
                <a:latin typeface="+mn-lt"/>
              </a:rPr>
              <a:t> Maritime Services, Panamá</a:t>
            </a:r>
          </a:p>
          <a:p>
            <a:r>
              <a:rPr lang="es-PA" altLang="en-US" sz="2000" dirty="0">
                <a:latin typeface="+mn-lt"/>
              </a:rPr>
              <a:t>Virtual Remolcadores, Panamá</a:t>
            </a:r>
          </a:p>
          <a:p>
            <a:r>
              <a:rPr lang="es-PA" altLang="en-US" sz="2000" dirty="0">
                <a:latin typeface="+mn-lt"/>
              </a:rPr>
              <a:t>Boluda Remolcadores, Panamá</a:t>
            </a:r>
          </a:p>
          <a:p>
            <a:r>
              <a:rPr lang="es-PA" altLang="en-US" sz="2000" dirty="0" err="1">
                <a:latin typeface="+mn-lt"/>
              </a:rPr>
              <a:t>Saam</a:t>
            </a:r>
            <a:r>
              <a:rPr lang="es-PA" altLang="en-US" sz="2000" dirty="0">
                <a:latin typeface="+mn-lt"/>
              </a:rPr>
              <a:t> </a:t>
            </a:r>
            <a:r>
              <a:rPr lang="es-PA" altLang="en-US" sz="2000" dirty="0" err="1">
                <a:latin typeface="+mn-lt"/>
              </a:rPr>
              <a:t>Smit</a:t>
            </a:r>
            <a:r>
              <a:rPr lang="es-PA" altLang="en-US" sz="2000" dirty="0">
                <a:latin typeface="+mn-lt"/>
              </a:rPr>
              <a:t> Remolcadores, Panamá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3752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3841" r="68304" b="6561"/>
          <a:stretch>
            <a:fillRect/>
          </a:stretch>
        </p:blipFill>
        <p:spPr bwMode="auto">
          <a:xfrm>
            <a:off x="1979613" y="0"/>
            <a:ext cx="536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514350" y="255588"/>
            <a:ext cx="8229600" cy="633412"/>
          </a:xfrm>
        </p:spPr>
        <p:txBody>
          <a:bodyPr/>
          <a:lstStyle/>
          <a:p>
            <a:r>
              <a:rPr lang="es-MX" altLang="es-PA" sz="3600" b="1" smtClean="0">
                <a:solidFill>
                  <a:srgbClr val="C00000"/>
                </a:solidFill>
              </a:rPr>
              <a:t>Empresas de IBS Marine Group</a:t>
            </a:r>
            <a:endParaRPr lang="es-PA" altLang="es-PA" sz="3600" b="1" smtClean="0">
              <a:solidFill>
                <a:srgbClr val="C00000"/>
              </a:solidFill>
            </a:endParaRPr>
          </a:p>
        </p:txBody>
      </p:sp>
      <p:pic>
        <p:nvPicPr>
          <p:cNvPr id="51203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88" y="993775"/>
            <a:ext cx="2076450" cy="1331913"/>
          </a:xfrm>
        </p:spPr>
      </p:pic>
      <p:pic>
        <p:nvPicPr>
          <p:cNvPr id="51204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14600"/>
            <a:ext cx="12715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60281"/>
          <a:stretch>
            <a:fillRect/>
          </a:stretch>
        </p:blipFill>
        <p:spPr bwMode="auto">
          <a:xfrm>
            <a:off x="514350" y="4292600"/>
            <a:ext cx="33861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0" b="26480"/>
          <a:stretch>
            <a:fillRect/>
          </a:stretch>
        </p:blipFill>
        <p:spPr bwMode="auto">
          <a:xfrm>
            <a:off x="5076825" y="971550"/>
            <a:ext cx="31511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543175"/>
            <a:ext cx="4533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48100"/>
            <a:ext cx="35655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3795" name="Picture 3" descr="E:\Clientesweb\IBS DISEÑOS VARIOS\Diseño de Power Point\Varios\logosITibl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71550" y="4076700"/>
            <a:ext cx="73453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E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Visit us at </a:t>
            </a:r>
            <a:r>
              <a:rPr lang="es-E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www.iti.com.pa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E-mail. </a:t>
            </a:r>
            <a:r>
              <a:rPr lang="es-ES" altLang="en-US" b="1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iti@iti.com.pa</a:t>
            </a:r>
            <a:endParaRPr lang="es-E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Phone</a:t>
            </a:r>
            <a:r>
              <a:rPr lang="es-E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: (507) 211-2122 / (507) 314-4308</a:t>
            </a:r>
          </a:p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Panama </a:t>
            </a:r>
            <a:r>
              <a:rPr lang="en-US" alt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República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 Panamá</a:t>
            </a:r>
            <a:endParaRPr lang="es-ES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556792"/>
            <a:ext cx="4757737" cy="469795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PA" sz="2400" dirty="0" smtClean="0">
                <a:cs typeface="Nirmala UI" panose="020B0502040204020203" pitchFamily="34" charset="0"/>
              </a:rPr>
              <a:t>	Desde nuestros inicios en el 2005, </a:t>
            </a:r>
            <a:r>
              <a:rPr lang="es-MX" altLang="es-PA" sz="2400" dirty="0" err="1" smtClean="0">
                <a:cs typeface="Nirmala UI" panose="020B0502040204020203" pitchFamily="34" charset="0"/>
              </a:rPr>
              <a:t>ITI</a:t>
            </a:r>
            <a:r>
              <a:rPr lang="es-MX" altLang="es-PA" sz="2400" dirty="0" smtClean="0">
                <a:cs typeface="Nirmala UI" panose="020B0502040204020203" pitchFamily="34" charset="0"/>
              </a:rPr>
              <a:t> ha sido contratada  para ofrecer el entrenamiento y certificación de varias líneas de Compañías de Cruceros, Armadores y otras Organizaciones.</a:t>
            </a:r>
          </a:p>
          <a:p>
            <a:pPr eaLnBrk="1" hangingPunct="1">
              <a:buFontTx/>
              <a:buNone/>
            </a:pPr>
            <a:endParaRPr lang="es-MX" altLang="es-PA" sz="2400" dirty="0" smtClean="0">
              <a:cs typeface="Nirmala UI" panose="020B0502040204020203" pitchFamily="34" charset="0"/>
            </a:endParaRPr>
          </a:p>
          <a:p>
            <a:pPr eaLnBrk="1" hangingPunct="1">
              <a:buFontTx/>
              <a:buNone/>
            </a:pPr>
            <a:r>
              <a:rPr lang="es-MX" altLang="es-PA" sz="2400" dirty="0" smtClean="0">
                <a:cs typeface="Nirmala UI" panose="020B0502040204020203" pitchFamily="34" charset="0"/>
              </a:rPr>
              <a:t>	Realizamos los cursos y seminarios que nuestros clientes soliciten dentro de nuestra cartera de Cursos.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altLang="es-PA" sz="2400" i="1" dirty="0" smtClean="0">
              <a:cs typeface="Nirmala UI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PA" altLang="es-PA" sz="2400" i="1" dirty="0" smtClean="0">
              <a:cs typeface="Nirmala UI" panose="020B0502040204020203" pitchFamily="34" charset="0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843213" y="6237288"/>
            <a:ext cx="410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PA" altLang="es-PA" sz="1800"/>
          </a:p>
        </p:txBody>
      </p:sp>
      <p:pic>
        <p:nvPicPr>
          <p:cNvPr id="8197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92600"/>
            <a:ext cx="313213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43" y="1556792"/>
            <a:ext cx="331311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274638"/>
            <a:ext cx="8134350" cy="1143000"/>
          </a:xfrm>
        </p:spPr>
      </p:pic>
    </p:spTree>
    <p:extLst>
      <p:ext uri="{BB962C8B-B14F-4D97-AF65-F5344CB8AC3E}">
        <p14:creationId xmlns:p14="http://schemas.microsoft.com/office/powerpoint/2010/main" val="9816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pPr eaLnBrk="1" hangingPunct="1"/>
            <a:r>
              <a:rPr lang="es-MX" altLang="es-PA" sz="3600" b="1" dirty="0" smtClean="0">
                <a:solidFill>
                  <a:srgbClr val="0070C0"/>
                </a:solidFill>
              </a:rPr>
              <a:t/>
            </a:r>
            <a:br>
              <a:rPr lang="es-MX" altLang="es-PA" sz="3600" b="1" dirty="0" smtClean="0">
                <a:solidFill>
                  <a:srgbClr val="0070C0"/>
                </a:solidFill>
              </a:rPr>
            </a:br>
            <a:r>
              <a:rPr lang="es-MX" altLang="es-PA" sz="3600" b="1" dirty="0" smtClean="0">
                <a:solidFill>
                  <a:srgbClr val="0070C0"/>
                </a:solidFill>
              </a:rPr>
              <a:t>Carta </a:t>
            </a:r>
            <a:r>
              <a:rPr lang="es-MX" altLang="es-PA" sz="3600" b="1" dirty="0" smtClean="0">
                <a:solidFill>
                  <a:srgbClr val="0070C0"/>
                </a:solidFill>
              </a:rPr>
              <a:t>de Compromiso</a:t>
            </a:r>
            <a:endParaRPr lang="es-PA" altLang="es-PA" sz="3600" b="1" dirty="0" smtClean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773238"/>
            <a:ext cx="8229600" cy="45354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s-PA" sz="1600" b="1" dirty="0" smtClean="0"/>
          </a:p>
          <a:p>
            <a:pPr marL="0" indent="0" algn="ctr">
              <a:buFontTx/>
              <a:buNone/>
              <a:defRPr/>
            </a:pPr>
            <a:r>
              <a:rPr lang="es-PA" sz="1600" b="1" dirty="0" smtClean="0">
                <a:cs typeface="Nirmala UI" panose="020B0502040204020203" pitchFamily="34" charset="0"/>
              </a:rPr>
              <a:t>Nuestra </a:t>
            </a:r>
            <a:r>
              <a:rPr lang="es-PA" sz="1600" b="1" dirty="0">
                <a:cs typeface="Nirmala UI" panose="020B0502040204020203" pitchFamily="34" charset="0"/>
              </a:rPr>
              <a:t>responsabilidad:</a:t>
            </a:r>
            <a:endParaRPr lang="es-PA" sz="1600" dirty="0">
              <a:cs typeface="Nirmala UI" panose="020B0502040204020203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PA" sz="1600" dirty="0">
                <a:cs typeface="Nirmala UI" panose="020B0502040204020203" pitchFamily="34" charset="0"/>
              </a:rPr>
              <a:t>“Lograr asegurar que cada entrenamiento sea realizado completamente de acuerdo con los más altos y aplicables estándares marítimos para preparar a un individuo para sus requisitos profesionales de navegante y para prevenir los accidentes que pueden ser perjudiciales para los marineros y el ambiente marino.” </a:t>
            </a:r>
          </a:p>
          <a:p>
            <a:pPr marL="0" indent="0" algn="just">
              <a:buFontTx/>
              <a:buNone/>
              <a:defRPr/>
            </a:pPr>
            <a:endParaRPr lang="es-PA" sz="1600" b="1" dirty="0" smtClean="0">
              <a:cs typeface="Nirmala UI" panose="020B0502040204020203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s-PA" sz="1600" b="1" dirty="0" smtClean="0">
                <a:cs typeface="Nirmala UI" panose="020B0502040204020203" pitchFamily="34" charset="0"/>
              </a:rPr>
              <a:t>Nuestro </a:t>
            </a:r>
            <a:r>
              <a:rPr lang="es-PA" sz="1600" b="1" dirty="0">
                <a:cs typeface="Nirmala UI" panose="020B0502040204020203" pitchFamily="34" charset="0"/>
              </a:rPr>
              <a:t>compromiso:</a:t>
            </a:r>
            <a:endParaRPr lang="es-PA" sz="1600" dirty="0">
              <a:cs typeface="Nirmala UI" panose="020B0502040204020203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PA" sz="1600" dirty="0">
                <a:cs typeface="Nirmala UI" panose="020B0502040204020203" pitchFamily="34" charset="0"/>
              </a:rPr>
              <a:t>La alta dirección y colaboradores de </a:t>
            </a:r>
            <a:r>
              <a:rPr lang="es-PA" sz="1600" b="1" dirty="0">
                <a:cs typeface="Nirmala UI" panose="020B0502040204020203" pitchFamily="34" charset="0"/>
              </a:rPr>
              <a:t>ISTHMUS TRAINING INSTITUTE</a:t>
            </a:r>
            <a:r>
              <a:rPr lang="es-PA" sz="1600" dirty="0">
                <a:cs typeface="Nirmala UI" panose="020B0502040204020203" pitchFamily="34" charset="0"/>
              </a:rPr>
              <a:t> estamos comprometidos en proveer servicios de Formación y certificación de gente de mar a nivel mundial de acuerdo con el convenio internacional STCW y sus enmiendas, en nombre y representación de las diferentes Administraciones Marítimas.</a:t>
            </a:r>
          </a:p>
          <a:p>
            <a:pPr algn="just">
              <a:defRPr/>
            </a:pPr>
            <a:endParaRPr lang="es-PA" sz="1600" dirty="0" smtClean="0">
              <a:cs typeface="Nirmala UI" panose="020B0502040204020203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PA" sz="1600" dirty="0" smtClean="0">
                <a:cs typeface="Nirmala UI" panose="020B0502040204020203" pitchFamily="34" charset="0"/>
              </a:rPr>
              <a:t>Nuestra </a:t>
            </a:r>
            <a:r>
              <a:rPr lang="es-PA" sz="1600" dirty="0">
                <a:cs typeface="Nirmala UI" panose="020B0502040204020203" pitchFamily="34" charset="0"/>
              </a:rPr>
              <a:t>misión es mantener un personal docente altamente calificado y la mejora continua de nuestros procesos, para lograr la satisfacción de nuestros clientes, colaboradores y partes interesadas.</a:t>
            </a:r>
          </a:p>
          <a:p>
            <a:pPr marL="0" indent="0" algn="just">
              <a:buFontTx/>
              <a:buNone/>
              <a:defRPr/>
            </a:pPr>
            <a:r>
              <a:rPr lang="es-PA" sz="1600" b="1" dirty="0">
                <a:latin typeface="Nirmala UI" panose="020B0502040204020203" pitchFamily="34" charset="0"/>
                <a:cs typeface="Nirmala UI" panose="020B0502040204020203" pitchFamily="34" charset="0"/>
              </a:rPr>
              <a:t> </a:t>
            </a:r>
            <a:endParaRPr lang="es-PA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defRPr/>
            </a:pPr>
            <a:endParaRPr lang="es-PA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PA" sz="1600" i="1" dirty="0" smtClean="0">
              <a:latin typeface="PMingLiU" pitchFamily="18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4" y="140900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00"/>
            <a:ext cx="8229600" cy="1223963"/>
          </a:xfrm>
        </p:spPr>
        <p:txBody>
          <a:bodyPr/>
          <a:lstStyle/>
          <a:p>
            <a:pPr eaLnBrk="1" hangingPunct="1"/>
            <a:r>
              <a:rPr lang="es-MX" altLang="es-PA" sz="3600" b="1" dirty="0" smtClean="0">
                <a:solidFill>
                  <a:srgbClr val="0070C0"/>
                </a:solidFill>
              </a:rPr>
              <a:t>Estudios de Maniobras </a:t>
            </a:r>
            <a:br>
              <a:rPr lang="es-MX" altLang="es-PA" sz="3600" b="1" dirty="0" smtClean="0">
                <a:solidFill>
                  <a:srgbClr val="0070C0"/>
                </a:solidFill>
              </a:rPr>
            </a:br>
            <a:r>
              <a:rPr lang="es-MX" altLang="es-PA" sz="3600" b="1" dirty="0" smtClean="0">
                <a:solidFill>
                  <a:srgbClr val="0070C0"/>
                </a:solidFill>
              </a:rPr>
              <a:t> Generalidades </a:t>
            </a:r>
            <a:endParaRPr lang="es-PA" altLang="es-PA" sz="3600" b="1" dirty="0" smtClean="0">
              <a:solidFill>
                <a:srgbClr val="0070C0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3227388"/>
            <a:ext cx="3970338" cy="28797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PA" sz="2400" dirty="0" smtClean="0"/>
              <a:t>Se usan para comprobar la factibilidad de un proyecto;  para darse cuenta, por medio de simuladores, si se deben realizar mejoras en el diseño, antes de pasar a su ejecución. 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12293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3063"/>
            <a:ext cx="42846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397000"/>
            <a:ext cx="8229600" cy="1223963"/>
          </a:xfrm>
        </p:spPr>
        <p:txBody>
          <a:bodyPr/>
          <a:lstStyle/>
          <a:p>
            <a:pPr eaLnBrk="1" hangingPunct="1"/>
            <a:r>
              <a:rPr lang="es-MX" altLang="es-PA" sz="3600" b="1" dirty="0" smtClean="0">
                <a:solidFill>
                  <a:srgbClr val="0070C0"/>
                </a:solidFill>
              </a:rPr>
              <a:t>Estudios de Maniobras </a:t>
            </a:r>
            <a:br>
              <a:rPr lang="es-MX" altLang="es-PA" sz="3600" b="1" dirty="0" smtClean="0">
                <a:solidFill>
                  <a:srgbClr val="0070C0"/>
                </a:solidFill>
              </a:rPr>
            </a:br>
            <a:r>
              <a:rPr lang="es-MX" altLang="es-PA" sz="3600" b="1" dirty="0" smtClean="0">
                <a:solidFill>
                  <a:srgbClr val="0070C0"/>
                </a:solidFill>
              </a:rPr>
              <a:t> Generalidades </a:t>
            </a:r>
            <a:endParaRPr lang="es-PA" altLang="es-PA" sz="3600" b="1" dirty="0" smtClean="0">
              <a:solidFill>
                <a:srgbClr val="0070C0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34975" y="2997200"/>
            <a:ext cx="8435975" cy="27352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PA" sz="2800" b="1" dirty="0" smtClean="0"/>
              <a:t>¿Para qué sirven las simulaciones producidas durante los estudios</a:t>
            </a:r>
            <a:r>
              <a:rPr lang="es-PA" sz="2800" dirty="0" smtClean="0"/>
              <a:t>?</a:t>
            </a:r>
          </a:p>
          <a:p>
            <a:pPr>
              <a:defRPr/>
            </a:pPr>
            <a:r>
              <a:rPr lang="es-PA" sz="2800" dirty="0" smtClean="0"/>
              <a:t>Para que el estudio sea validado por el cliente</a:t>
            </a:r>
          </a:p>
          <a:p>
            <a:pPr>
              <a:defRPr/>
            </a:pPr>
            <a:r>
              <a:rPr lang="es-PA" sz="2800" dirty="0" smtClean="0"/>
              <a:t>Para capacitar al personal que llevará a cabo las maniobras en el área. </a:t>
            </a:r>
          </a:p>
          <a:p>
            <a:pPr>
              <a:defRPr/>
            </a:pPr>
            <a:endParaRPr lang="es-PA" sz="2800" dirty="0" smtClean="0"/>
          </a:p>
          <a:p>
            <a:pPr marL="0" indent="0">
              <a:buFontTx/>
              <a:buNone/>
              <a:defRPr/>
            </a:pPr>
            <a:endParaRPr lang="es-PA" sz="2800" dirty="0" smtClean="0"/>
          </a:p>
          <a:p>
            <a:pPr>
              <a:defRPr/>
            </a:pP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6663"/>
            <a:ext cx="8229600" cy="1223962"/>
          </a:xfrm>
        </p:spPr>
        <p:txBody>
          <a:bodyPr/>
          <a:lstStyle/>
          <a:p>
            <a:pPr eaLnBrk="1" hangingPunct="1"/>
            <a:r>
              <a:rPr lang="es-MX" altLang="es-PA" sz="3600" b="1" smtClean="0">
                <a:solidFill>
                  <a:srgbClr val="0070C0"/>
                </a:solidFill>
              </a:rPr>
              <a:t>Estudios de Maniobras </a:t>
            </a:r>
            <a:br>
              <a:rPr lang="es-MX" altLang="es-PA" sz="3600" b="1" smtClean="0">
                <a:solidFill>
                  <a:srgbClr val="0070C0"/>
                </a:solidFill>
              </a:rPr>
            </a:br>
            <a:r>
              <a:rPr lang="es-MX" altLang="es-PA" sz="3600" b="1" smtClean="0">
                <a:solidFill>
                  <a:srgbClr val="0070C0"/>
                </a:solidFill>
              </a:rPr>
              <a:t> Generalidades </a:t>
            </a:r>
            <a:endParaRPr lang="es-PA" altLang="es-PA" sz="3600" b="1" smtClean="0">
              <a:solidFill>
                <a:srgbClr val="0070C0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4163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PA" sz="2800" b="1" dirty="0" smtClean="0"/>
              <a:t>Fundamentos </a:t>
            </a:r>
            <a:r>
              <a:rPr lang="es-PA" sz="2800" b="1" dirty="0" err="1" smtClean="0"/>
              <a:t>OMI</a:t>
            </a:r>
            <a:endParaRPr lang="es-PA" sz="2800" b="1" dirty="0" smtClean="0"/>
          </a:p>
          <a:p>
            <a:pPr>
              <a:defRPr/>
            </a:pPr>
            <a:r>
              <a:rPr lang="es-PA" sz="2800" dirty="0" smtClean="0"/>
              <a:t>Los estudios de maniobras a nivel portuario no están regulados por la </a:t>
            </a:r>
            <a:r>
              <a:rPr lang="es-PA" sz="2800" dirty="0" err="1" smtClean="0"/>
              <a:t>OMI</a:t>
            </a:r>
            <a:r>
              <a:rPr lang="es-PA" sz="2800" dirty="0" smtClean="0"/>
              <a:t> sino por la autoridad competente que los requiera</a:t>
            </a:r>
          </a:p>
          <a:p>
            <a:pPr>
              <a:defRPr/>
            </a:pPr>
            <a:r>
              <a:rPr lang="es-PA" sz="2800" dirty="0" smtClean="0"/>
              <a:t>La recreación de accidentes marítimos están regulados por resoluciones de la </a:t>
            </a:r>
            <a:r>
              <a:rPr lang="es-PA" sz="2800" dirty="0" err="1" smtClean="0"/>
              <a:t>OMI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417638"/>
            <a:ext cx="5148883" cy="1584176"/>
          </a:xfrm>
        </p:spPr>
        <p:txBody>
          <a:bodyPr/>
          <a:lstStyle/>
          <a:p>
            <a:pPr eaLnBrk="1" hangingPunct="1"/>
            <a:r>
              <a:rPr lang="es-MX" altLang="es-PA" sz="3200" b="1" dirty="0" smtClean="0">
                <a:solidFill>
                  <a:srgbClr val="0070C0"/>
                </a:solidFill>
              </a:rPr>
              <a:t>Tipos de Simulaciones que ofrecemos  </a:t>
            </a:r>
            <a:endParaRPr lang="es-PA" altLang="es-PA" sz="3200" b="1" dirty="0" smtClean="0">
              <a:solidFill>
                <a:srgbClr val="0070C0"/>
              </a:solidFill>
            </a:endParaRPr>
          </a:p>
        </p:txBody>
      </p:sp>
      <p:sp>
        <p:nvSpPr>
          <p:cNvPr id="18436" name="Marcador de contenido 1"/>
          <p:cNvSpPr>
            <a:spLocks noGrp="1"/>
          </p:cNvSpPr>
          <p:nvPr>
            <p:ph idx="1"/>
          </p:nvPr>
        </p:nvSpPr>
        <p:spPr>
          <a:xfrm>
            <a:off x="215516" y="3001814"/>
            <a:ext cx="8712968" cy="3312220"/>
          </a:xfrm>
        </p:spPr>
        <p:txBody>
          <a:bodyPr numCol="2"/>
          <a:lstStyle/>
          <a:p>
            <a:r>
              <a:rPr lang="es-PA" altLang="en-US" sz="2800" dirty="0" smtClean="0"/>
              <a:t>Atraque y desatraque</a:t>
            </a:r>
          </a:p>
          <a:p>
            <a:r>
              <a:rPr lang="es-PA" altLang="en-US" sz="2800" dirty="0" err="1" smtClean="0"/>
              <a:t>Monoboyas</a:t>
            </a:r>
            <a:endParaRPr lang="es-PA" altLang="en-US" sz="2800" dirty="0" smtClean="0"/>
          </a:p>
          <a:p>
            <a:r>
              <a:rPr lang="es-PA" altLang="en-US" sz="2800" dirty="0" smtClean="0"/>
              <a:t>Recreación de </a:t>
            </a:r>
            <a:r>
              <a:rPr lang="es-PA" altLang="en-US" sz="2800" dirty="0" smtClean="0"/>
              <a:t>accidentes </a:t>
            </a:r>
            <a:r>
              <a:rPr lang="es-PA" altLang="en-US" sz="2800" dirty="0" smtClean="0"/>
              <a:t>marítimos </a:t>
            </a:r>
          </a:p>
          <a:p>
            <a:r>
              <a:rPr lang="es-PA" altLang="en-US" sz="2800" dirty="0" err="1" smtClean="0"/>
              <a:t>Ship</a:t>
            </a:r>
            <a:r>
              <a:rPr lang="es-PA" altLang="en-US" sz="2800" dirty="0" smtClean="0"/>
              <a:t> to </a:t>
            </a:r>
            <a:r>
              <a:rPr lang="es-PA" altLang="en-US" sz="2800" dirty="0" err="1" smtClean="0"/>
              <a:t>Ship</a:t>
            </a:r>
            <a:r>
              <a:rPr lang="es-PA" altLang="en-US" sz="2800" dirty="0" smtClean="0"/>
              <a:t> Transfer </a:t>
            </a:r>
          </a:p>
          <a:p>
            <a:r>
              <a:rPr lang="es-PA" altLang="en-US" sz="2800" dirty="0" smtClean="0"/>
              <a:t>Dársenas de maniobras</a:t>
            </a:r>
          </a:p>
          <a:p>
            <a:r>
              <a:rPr lang="es-PA" altLang="en-US" sz="2800" dirty="0" smtClean="0"/>
              <a:t>Single </a:t>
            </a:r>
            <a:r>
              <a:rPr lang="es-PA" altLang="en-US" sz="2800" dirty="0" err="1" smtClean="0"/>
              <a:t>mooring</a:t>
            </a:r>
            <a:r>
              <a:rPr lang="es-PA" altLang="en-US" sz="2800" dirty="0" smtClean="0"/>
              <a:t> </a:t>
            </a:r>
            <a:r>
              <a:rPr lang="es-PA" altLang="en-US" sz="2800" dirty="0" err="1" smtClean="0"/>
              <a:t>point</a:t>
            </a:r>
            <a:r>
              <a:rPr lang="es-PA" altLang="en-US" sz="2800" dirty="0" smtClean="0"/>
              <a:t> (</a:t>
            </a:r>
            <a:r>
              <a:rPr lang="es-PA" altLang="en-US" sz="2800" dirty="0" err="1" smtClean="0"/>
              <a:t>SMP</a:t>
            </a:r>
            <a:r>
              <a:rPr lang="es-PA" altLang="en-US" sz="2800" dirty="0" smtClean="0"/>
              <a:t>)</a:t>
            </a:r>
          </a:p>
          <a:p>
            <a:r>
              <a:rPr lang="es-PA" altLang="en-US" sz="2800" dirty="0" smtClean="0"/>
              <a:t>Dragados de áreas</a:t>
            </a:r>
          </a:p>
          <a:p>
            <a:r>
              <a:rPr lang="es-PA" altLang="en-US" sz="2800" dirty="0" smtClean="0"/>
              <a:t>Requerimiento para fuerza de tiro (</a:t>
            </a:r>
            <a:r>
              <a:rPr lang="es-PA" altLang="en-US" sz="2800" dirty="0" err="1" smtClean="0"/>
              <a:t>Bollard</a:t>
            </a:r>
            <a:r>
              <a:rPr lang="es-PA" altLang="en-US" sz="2800" dirty="0" smtClean="0"/>
              <a:t> </a:t>
            </a:r>
            <a:r>
              <a:rPr lang="es-PA" altLang="en-US" sz="2800" dirty="0" err="1" smtClean="0"/>
              <a:t>Pull</a:t>
            </a:r>
            <a:r>
              <a:rPr lang="es-PA" altLang="en-US" sz="2800" dirty="0" smtClean="0"/>
              <a:t>) de remolcadores </a:t>
            </a:r>
            <a:endParaRPr lang="en-US" alt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1160" y="1417638"/>
            <a:ext cx="7704856" cy="715217"/>
          </a:xfrm>
        </p:spPr>
        <p:txBody>
          <a:bodyPr/>
          <a:lstStyle/>
          <a:p>
            <a:pPr eaLnBrk="1" hangingPunct="1"/>
            <a:r>
              <a:rPr lang="es-MX" altLang="es-PA" sz="3200" b="1" dirty="0" smtClean="0">
                <a:solidFill>
                  <a:srgbClr val="0070C0"/>
                </a:solidFill>
              </a:rPr>
              <a:t>Simulación- Requisitos </a:t>
            </a:r>
            <a:r>
              <a:rPr lang="es-MX" altLang="es-PA" sz="3200" b="1" dirty="0" smtClean="0">
                <a:solidFill>
                  <a:srgbClr val="0070C0"/>
                </a:solidFill>
              </a:rPr>
              <a:t>técnicos</a:t>
            </a:r>
            <a:endParaRPr lang="es-PA" altLang="es-PA" sz="3200" b="1" dirty="0" smtClean="0">
              <a:solidFill>
                <a:srgbClr val="0070C0"/>
              </a:solidFill>
            </a:endParaRPr>
          </a:p>
        </p:txBody>
      </p:sp>
      <p:sp>
        <p:nvSpPr>
          <p:cNvPr id="20484" name="Marcador de contenido 1"/>
          <p:cNvSpPr>
            <a:spLocks noGrp="1"/>
          </p:cNvSpPr>
          <p:nvPr>
            <p:ph idx="1"/>
          </p:nvPr>
        </p:nvSpPr>
        <p:spPr>
          <a:xfrm>
            <a:off x="457200" y="2132855"/>
            <a:ext cx="8219256" cy="4464497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s-PA" altLang="en-US" sz="2000" dirty="0" smtClean="0"/>
              <a:t>Carta náutica del lugar</a:t>
            </a:r>
          </a:p>
          <a:p>
            <a:pPr marL="0" indent="0">
              <a:spcBef>
                <a:spcPct val="0"/>
              </a:spcBef>
            </a:pPr>
            <a:r>
              <a:rPr lang="es-PA" altLang="en-US" sz="2000" dirty="0" smtClean="0"/>
              <a:t>Estudio de mareas, corrientes y oleaje</a:t>
            </a:r>
          </a:p>
          <a:p>
            <a:pPr marL="0" indent="0">
              <a:spcBef>
                <a:spcPct val="0"/>
              </a:spcBef>
            </a:pPr>
            <a:r>
              <a:rPr lang="es-PA" altLang="en-US" sz="2000" dirty="0" smtClean="0"/>
              <a:t>Estudio de vientos predominantes</a:t>
            </a:r>
          </a:p>
          <a:p>
            <a:pPr marL="0" indent="0">
              <a:spcBef>
                <a:spcPct val="0"/>
              </a:spcBef>
            </a:pPr>
            <a:r>
              <a:rPr lang="es-PA" altLang="en-US" sz="2000" dirty="0" smtClean="0"/>
              <a:t>Posición geográfica exacta</a:t>
            </a:r>
          </a:p>
          <a:p>
            <a:pPr indent="0">
              <a:spcBef>
                <a:spcPct val="0"/>
              </a:spcBef>
              <a:buNone/>
              <a:tabLst>
                <a:tab pos="1423988" algn="l"/>
              </a:tabLst>
            </a:pPr>
            <a:r>
              <a:rPr lang="es-PA" altLang="en-US" sz="2000" dirty="0" smtClean="0"/>
              <a:t>		Terminal </a:t>
            </a:r>
          </a:p>
          <a:p>
            <a:pPr indent="0">
              <a:spcBef>
                <a:spcPct val="0"/>
              </a:spcBef>
              <a:buNone/>
              <a:tabLst>
                <a:tab pos="1423988" algn="l"/>
              </a:tabLst>
            </a:pPr>
            <a:r>
              <a:rPr lang="es-PA" altLang="en-US" sz="2000" dirty="0" smtClean="0"/>
              <a:t>		</a:t>
            </a:r>
            <a:r>
              <a:rPr lang="es-PA" altLang="en-US" sz="2000" dirty="0" err="1" smtClean="0"/>
              <a:t>Monoboya</a:t>
            </a:r>
            <a:r>
              <a:rPr lang="es-PA" altLang="en-US" sz="2000" dirty="0" smtClean="0"/>
              <a:t> </a:t>
            </a:r>
          </a:p>
          <a:p>
            <a:pPr indent="0">
              <a:spcBef>
                <a:spcPct val="0"/>
              </a:spcBef>
              <a:buNone/>
              <a:tabLst>
                <a:tab pos="1423988" algn="l"/>
              </a:tabLst>
            </a:pPr>
            <a:r>
              <a:rPr lang="es-PA" altLang="en-US" sz="2000" dirty="0" smtClean="0"/>
              <a:t>		Dársena </a:t>
            </a:r>
          </a:p>
          <a:p>
            <a:pPr indent="0">
              <a:spcBef>
                <a:spcPct val="0"/>
              </a:spcBef>
              <a:buNone/>
              <a:tabLst>
                <a:tab pos="1423988" algn="l"/>
              </a:tabLst>
            </a:pPr>
            <a:r>
              <a:rPr lang="es-PA" altLang="en-US" sz="2000" dirty="0" smtClean="0"/>
              <a:t>		Otro</a:t>
            </a:r>
          </a:p>
          <a:p>
            <a:pPr marL="0" indent="0">
              <a:spcBef>
                <a:spcPct val="0"/>
              </a:spcBef>
            </a:pPr>
            <a:endParaRPr lang="es-PA" altLang="en-US" sz="2000" dirty="0" smtClean="0"/>
          </a:p>
          <a:p>
            <a:pPr marL="0" indent="0">
              <a:spcBef>
                <a:spcPct val="0"/>
              </a:spcBef>
            </a:pPr>
            <a:r>
              <a:rPr lang="es-PA" altLang="en-US" sz="2000" dirty="0" smtClean="0"/>
              <a:t>Diseño Conceptual del Muelle (si aplica)</a:t>
            </a:r>
          </a:p>
          <a:p>
            <a:pPr marL="0" indent="0">
              <a:spcBef>
                <a:spcPct val="0"/>
              </a:spcBef>
            </a:pPr>
            <a:r>
              <a:rPr lang="es-PA" altLang="en-US" sz="2000" dirty="0" smtClean="0"/>
              <a:t>Profundidades del área y muelle (a desarrollar)</a:t>
            </a:r>
          </a:p>
          <a:p>
            <a:pPr marL="0" indent="0">
              <a:spcBef>
                <a:spcPct val="0"/>
              </a:spcBef>
            </a:pPr>
            <a:r>
              <a:rPr lang="es-PA" altLang="en-US" sz="2000" dirty="0" smtClean="0"/>
              <a:t>Tipos de Buques y calados máximos</a:t>
            </a:r>
          </a:p>
          <a:p>
            <a:pPr marL="0" indent="0">
              <a:spcBef>
                <a:spcPct val="0"/>
              </a:spcBef>
            </a:pPr>
            <a:r>
              <a:rPr lang="es-PA" altLang="en-US" sz="2000" dirty="0" smtClean="0"/>
              <a:t>Fotos del área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74638"/>
            <a:ext cx="813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6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691</Words>
  <Application>Microsoft Office PowerPoint</Application>
  <PresentationFormat>Carta (216 x 279 mm)</PresentationFormat>
  <Paragraphs>137</Paragraphs>
  <Slides>27</Slides>
  <Notes>22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Arial Narrow</vt:lpstr>
      <vt:lpstr>Times New Roman</vt:lpstr>
      <vt:lpstr>Tema de Office</vt:lpstr>
      <vt:lpstr>Presentación de PowerPoint</vt:lpstr>
      <vt:lpstr>Sobre ITI</vt:lpstr>
      <vt:lpstr>Presentación de PowerPoint</vt:lpstr>
      <vt:lpstr> Carta de Compromiso</vt:lpstr>
      <vt:lpstr>Estudios de Maniobras   Generalidades </vt:lpstr>
      <vt:lpstr>Estudios de Maniobras   Generalidades </vt:lpstr>
      <vt:lpstr>Estudios de Maniobras   Generalidades </vt:lpstr>
      <vt:lpstr>Tipos de Simulaciones que ofrecemos  </vt:lpstr>
      <vt:lpstr>Simulación- Requisitos técnicos</vt:lpstr>
      <vt:lpstr>Recreación de Accidentes Marítimos- Requisitos técnicos</vt:lpstr>
      <vt:lpstr>Simulaciones y estudios realizados  </vt:lpstr>
      <vt:lpstr>Presentación de PowerPoint</vt:lpstr>
      <vt:lpstr>Presentación de PowerPoint</vt:lpstr>
      <vt:lpstr>Presentación de PowerPoint</vt:lpstr>
      <vt:lpstr>Recreación de Accidentes Marinos</vt:lpstr>
      <vt:lpstr>Recreación de Accidentes Marinos</vt:lpstr>
      <vt:lpstr>Simulación-medios de entrega del estudio </vt:lpstr>
      <vt:lpstr>Simuladores de Navegación TRANSAS</vt:lpstr>
      <vt:lpstr>SIMULADOR DE PUENTE  NTPRO 5000</vt:lpstr>
      <vt:lpstr>Presentación de PowerPoint</vt:lpstr>
      <vt:lpstr>Presentación de PowerPoint</vt:lpstr>
      <vt:lpstr>Librería de Modelo ERS 5000 </vt:lpstr>
      <vt:lpstr>Presentación de PowerPoint</vt:lpstr>
      <vt:lpstr>Nuestros Clientes</vt:lpstr>
      <vt:lpstr>Presentación de PowerPoint</vt:lpstr>
      <vt:lpstr>Empresas de IBS Marine Group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iarcia</dc:creator>
  <cp:lastModifiedBy>trinidad gonzalez</cp:lastModifiedBy>
  <cp:revision>55</cp:revision>
  <dcterms:created xsi:type="dcterms:W3CDTF">2012-03-22T14:48:22Z</dcterms:created>
  <dcterms:modified xsi:type="dcterms:W3CDTF">2019-09-06T19:13:27Z</dcterms:modified>
</cp:coreProperties>
</file>